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A6DB94-21CA-4173-99A8-BF2571251967}" type="datetimeFigureOut">
              <a:rPr lang="en-GB" smtClean="0"/>
              <a:t>17/10/2014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19880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A6DB94-21CA-4173-99A8-BF2571251967}" type="datetimeFigureOut">
              <a:rPr lang="en-GB" smtClean="0"/>
              <a:t>17/10/2014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380946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A6DB94-21CA-4173-99A8-BF2571251967}" type="datetimeFigureOut">
              <a:rPr lang="en-GB" smtClean="0"/>
              <a:t>17/10/2014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112693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A6DB94-21CA-4173-99A8-BF2571251967}" type="datetimeFigureOut">
              <a:rPr lang="en-GB" smtClean="0"/>
              <a:t>17/10/2014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426616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A6DB94-21CA-4173-99A8-BF2571251967}" type="datetimeFigureOut">
              <a:rPr lang="en-GB" smtClean="0"/>
              <a:t>17/10/2014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195740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A6DB94-21CA-4173-99A8-BF2571251967}" type="datetimeFigureOut">
              <a:rPr lang="en-GB" smtClean="0"/>
              <a:t>17/10/2014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289720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A6DB94-21CA-4173-99A8-BF2571251967}" type="datetimeFigureOut">
              <a:rPr lang="en-GB" smtClean="0"/>
              <a:t>17/10/2014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15155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A6DB94-21CA-4173-99A8-BF2571251967}" type="datetimeFigureOut">
              <a:rPr lang="en-GB" smtClean="0"/>
              <a:t>17/10/2014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65871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6DB94-21CA-4173-99A8-BF2571251967}" type="datetimeFigureOut">
              <a:rPr lang="en-GB" smtClean="0"/>
              <a:t>17/10/2014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944663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6DB94-21CA-4173-99A8-BF2571251967}" type="datetimeFigureOut">
              <a:rPr lang="en-GB" smtClean="0"/>
              <a:t>17/10/2014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31741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6DB94-21CA-4173-99A8-BF2571251967}" type="datetimeFigureOut">
              <a:rPr lang="en-GB" smtClean="0"/>
              <a:t>17/10/2014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565A8-27CA-478D-BC10-87296D90C5FD}" type="slidenum">
              <a:rPr lang="en-GB" smtClean="0"/>
              <a:t>‹#›</a:t>
            </a:fld>
            <a:endParaRPr lang="en-GB"/>
          </a:p>
        </p:txBody>
      </p:sp>
    </p:spTree>
    <p:extLst>
      <p:ext uri="{BB962C8B-B14F-4D97-AF65-F5344CB8AC3E}">
        <p14:creationId xmlns:p14="http://schemas.microsoft.com/office/powerpoint/2010/main" val="3128829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6DB94-21CA-4173-99A8-BF2571251967}" type="datetimeFigureOut">
              <a:rPr lang="en-GB" smtClean="0"/>
              <a:t>17/10/2014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565A8-27CA-478D-BC10-87296D90C5FD}" type="slidenum">
              <a:rPr lang="en-GB" smtClean="0"/>
              <a:t>‹#›</a:t>
            </a:fld>
            <a:endParaRPr lang="en-GB"/>
          </a:p>
        </p:txBody>
      </p:sp>
    </p:spTree>
    <p:extLst>
      <p:ext uri="{BB962C8B-B14F-4D97-AF65-F5344CB8AC3E}">
        <p14:creationId xmlns:p14="http://schemas.microsoft.com/office/powerpoint/2010/main" val="2773822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Writing a Trailer Transcript Tips</a:t>
            </a:r>
            <a:endParaRPr lang="en-GB" dirty="0"/>
          </a:p>
        </p:txBody>
      </p:sp>
      <p:sp>
        <p:nvSpPr>
          <p:cNvPr id="5" name="Content Placeholder 4"/>
          <p:cNvSpPr>
            <a:spLocks noGrp="1"/>
          </p:cNvSpPr>
          <p:nvPr>
            <p:ph idx="1"/>
          </p:nvPr>
        </p:nvSpPr>
        <p:spPr>
          <a:xfrm>
            <a:off x="457200" y="1484784"/>
            <a:ext cx="8229600" cy="4896544"/>
          </a:xfrm>
        </p:spPr>
        <p:txBody>
          <a:bodyPr>
            <a:noAutofit/>
          </a:bodyPr>
          <a:lstStyle/>
          <a:p>
            <a:pPr marL="0" indent="0">
              <a:buNone/>
            </a:pPr>
            <a:r>
              <a:rPr lang="en-GB" sz="2400" b="1" dirty="0"/>
              <a:t>PREMISE</a:t>
            </a:r>
            <a:r>
              <a:rPr lang="en-GB" sz="2400" dirty="0"/>
              <a:t> - What is the image, brief scene or quick dialogue exchange that will tell the audience what your story is? DOUBLE JEOPARDY had that great line where Roma </a:t>
            </a:r>
            <a:r>
              <a:rPr lang="en-GB" sz="2400" dirty="0" err="1"/>
              <a:t>Moffat</a:t>
            </a:r>
            <a:r>
              <a:rPr lang="en-GB" sz="2400" dirty="0"/>
              <a:t> tells Ashley Judd that she can kill her scumbag husband in Times Square in broad daylight and there's not a thing the police can do about it. That's the whole premise in one line of dialogue! </a:t>
            </a:r>
            <a:r>
              <a:rPr lang="en-GB" sz="2400" dirty="0" smtClean="0"/>
              <a:t/>
            </a:r>
            <a:br>
              <a:rPr lang="en-GB" sz="2400" dirty="0" smtClean="0"/>
            </a:br>
            <a:r>
              <a:rPr lang="en-GB" sz="2400" b="1" dirty="0"/>
              <a:t>CHARACTER</a:t>
            </a:r>
            <a:r>
              <a:rPr lang="en-GB" sz="2400" dirty="0"/>
              <a:t> - What is the image, brief scene or dialogue exchange that will tell the audience who your protagonist is? Will this scene make us LIKE your protagonist, too?</a:t>
            </a:r>
            <a:r>
              <a:rPr lang="en-GB" sz="2400" dirty="0" smtClean="0"/>
              <a:t/>
            </a:r>
            <a:br>
              <a:rPr lang="en-GB" sz="2400" dirty="0" smtClean="0"/>
            </a:br>
            <a:r>
              <a:rPr lang="en-GB" sz="2400" b="1" dirty="0"/>
              <a:t>CHARACTER ARC</a:t>
            </a:r>
            <a:r>
              <a:rPr lang="en-GB" sz="2400" dirty="0"/>
              <a:t> - What is the image, brief scene or dialogue exchange that will show us your protagonist's emotional conflict</a:t>
            </a:r>
            <a:r>
              <a:rPr lang="en-GB" sz="2400" dirty="0" smtClean="0"/>
              <a:t>?</a:t>
            </a:r>
            <a:endParaRPr lang="en-GB" sz="2400" dirty="0"/>
          </a:p>
        </p:txBody>
      </p:sp>
    </p:spTree>
    <p:extLst>
      <p:ext uri="{BB962C8B-B14F-4D97-AF65-F5344CB8AC3E}">
        <p14:creationId xmlns:p14="http://schemas.microsoft.com/office/powerpoint/2010/main" val="76910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Writing a Trailer Transcript Tips</a:t>
            </a:r>
            <a:endParaRPr lang="en-GB" dirty="0"/>
          </a:p>
        </p:txBody>
      </p:sp>
      <p:sp>
        <p:nvSpPr>
          <p:cNvPr id="5" name="Content Placeholder 4"/>
          <p:cNvSpPr>
            <a:spLocks noGrp="1"/>
          </p:cNvSpPr>
          <p:nvPr>
            <p:ph idx="1"/>
          </p:nvPr>
        </p:nvSpPr>
        <p:spPr>
          <a:xfrm>
            <a:off x="457200" y="1556792"/>
            <a:ext cx="8229600" cy="4824536"/>
          </a:xfrm>
        </p:spPr>
        <p:txBody>
          <a:bodyPr>
            <a:noAutofit/>
          </a:bodyPr>
          <a:lstStyle/>
          <a:p>
            <a:pPr marL="0" indent="0">
              <a:buNone/>
            </a:pPr>
            <a:r>
              <a:rPr lang="en-GB" sz="2000" b="1" dirty="0" smtClean="0"/>
              <a:t>GREAT </a:t>
            </a:r>
            <a:r>
              <a:rPr lang="en-GB" sz="2000" b="1" dirty="0"/>
              <a:t>LINES</a:t>
            </a:r>
            <a:r>
              <a:rPr lang="en-GB" sz="2000" dirty="0"/>
              <a:t> - Even if your film is a drama or thriller, you need a handful of really great lines for your trailer. </a:t>
            </a:r>
            <a:r>
              <a:rPr lang="en-GB" sz="2000" dirty="0" smtClean="0"/>
              <a:t>If </a:t>
            </a:r>
            <a:r>
              <a:rPr lang="en-GB" sz="2000" dirty="0"/>
              <a:t>you don't have 5 kick-ass memorable lines of dialogue in your script, you're in trouble. </a:t>
            </a:r>
            <a:r>
              <a:rPr lang="en-GB" sz="2000" dirty="0" smtClean="0"/>
              <a:t>What are </a:t>
            </a:r>
            <a:r>
              <a:rPr lang="en-GB" sz="2000" dirty="0"/>
              <a:t>the 5 lines of dialogue in your script that would make great bumper stickers?</a:t>
            </a:r>
            <a:r>
              <a:rPr lang="en-GB" sz="2000" dirty="0" smtClean="0"/>
              <a:t/>
            </a:r>
            <a:br>
              <a:rPr lang="en-GB" sz="2000" dirty="0" smtClean="0"/>
            </a:br>
            <a:r>
              <a:rPr lang="en-GB" sz="2000" b="1" dirty="0"/>
              <a:t>SPECTACLE SHOTS</a:t>
            </a:r>
            <a:r>
              <a:rPr lang="en-GB" sz="2000" dirty="0"/>
              <a:t> - Movies are larger than life experiences... what are the larger than life scenes in your script? The big amazing cool scenes that make me want to grab my place in line right now. It might be a huge action set piece or an amazing exotic location or a an amazing comedy set piece. What are the scenes that the audience just HAS to see on the big screen? The scenes so big and amazing that they will be diminished on video? Okay - what are the 3 single kick-ass SHOTS (not scenes) in your script?</a:t>
            </a:r>
            <a:r>
              <a:rPr lang="en-GB" sz="2000" dirty="0" smtClean="0"/>
              <a:t/>
            </a:r>
            <a:br>
              <a:rPr lang="en-GB" sz="2000" dirty="0" smtClean="0"/>
            </a:br>
            <a:r>
              <a:rPr lang="en-GB" sz="2000" b="1" dirty="0"/>
              <a:t>DRAMATIC MOMENTS</a:t>
            </a:r>
            <a:r>
              <a:rPr lang="en-GB" sz="2000" dirty="0"/>
              <a:t> - Do you have a couple of scenes where the actors get to act? </a:t>
            </a:r>
            <a:r>
              <a:rPr lang="en-GB" sz="2000" dirty="0" smtClean="0"/>
              <a:t/>
            </a:r>
            <a:br>
              <a:rPr lang="en-GB" sz="2000" dirty="0" smtClean="0"/>
            </a:br>
            <a:endParaRPr lang="en-GB" sz="2000" dirty="0"/>
          </a:p>
        </p:txBody>
      </p:sp>
    </p:spTree>
    <p:extLst>
      <p:ext uri="{BB962C8B-B14F-4D97-AF65-F5344CB8AC3E}">
        <p14:creationId xmlns:p14="http://schemas.microsoft.com/office/powerpoint/2010/main" val="76910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Writing a Trailer Transcript Tips</a:t>
            </a:r>
            <a:endParaRPr lang="en-GB" dirty="0"/>
          </a:p>
        </p:txBody>
      </p:sp>
      <p:sp>
        <p:nvSpPr>
          <p:cNvPr id="5" name="Content Placeholder 4"/>
          <p:cNvSpPr>
            <a:spLocks noGrp="1"/>
          </p:cNvSpPr>
          <p:nvPr>
            <p:ph idx="1"/>
          </p:nvPr>
        </p:nvSpPr>
        <p:spPr>
          <a:xfrm>
            <a:off x="457200" y="1628800"/>
            <a:ext cx="8229600" cy="4752528"/>
          </a:xfrm>
        </p:spPr>
        <p:txBody>
          <a:bodyPr>
            <a:noAutofit/>
          </a:bodyPr>
          <a:lstStyle/>
          <a:p>
            <a:pPr marL="0" indent="0">
              <a:buNone/>
            </a:pPr>
            <a:r>
              <a:rPr lang="en-GB" sz="2400" b="1" dirty="0" smtClean="0"/>
              <a:t>ROMANCE</a:t>
            </a:r>
            <a:r>
              <a:rPr lang="en-GB" sz="2400" b="1" dirty="0"/>
              <a:t>, </a:t>
            </a:r>
            <a:r>
              <a:rPr lang="en-GB" sz="2400" b="1" dirty="0" smtClean="0"/>
              <a:t>HUMOUR</a:t>
            </a:r>
            <a:r>
              <a:rPr lang="en-GB" sz="2400" b="1" dirty="0"/>
              <a:t>, THRILLS</a:t>
            </a:r>
            <a:r>
              <a:rPr lang="en-GB" sz="2400" dirty="0"/>
              <a:t> - These are popular story elements that audiences look for in trailers. Even a drama needs some </a:t>
            </a:r>
            <a:r>
              <a:rPr lang="en-GB" sz="2400" dirty="0" smtClean="0"/>
              <a:t>humour</a:t>
            </a:r>
            <a:r>
              <a:rPr lang="en-GB" sz="2400" dirty="0"/>
              <a:t>, even a comedy needs a few thrilling moments, every film could use a little romance. An image or brief scene that shows us any of these elements will help get those butts in the seats.</a:t>
            </a:r>
            <a:r>
              <a:rPr lang="en-GB" sz="2400" dirty="0" smtClean="0"/>
              <a:t/>
            </a:r>
            <a:br>
              <a:rPr lang="en-GB" sz="2400" dirty="0" smtClean="0"/>
            </a:br>
            <a:r>
              <a:rPr lang="en-GB" sz="2400" b="1" dirty="0"/>
              <a:t>THE ORDINARY &amp; EXTRAORDINARY</a:t>
            </a:r>
            <a:r>
              <a:rPr lang="en-GB" sz="2400" dirty="0"/>
              <a:t> - What is the shot in your script that shows ordinary life shattered by the extraordinary events of your story?</a:t>
            </a:r>
          </a:p>
        </p:txBody>
      </p:sp>
    </p:spTree>
    <p:extLst>
      <p:ext uri="{BB962C8B-B14F-4D97-AF65-F5344CB8AC3E}">
        <p14:creationId xmlns:p14="http://schemas.microsoft.com/office/powerpoint/2010/main" val="23068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23</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Writing a Trailer Transcript Tips</vt:lpstr>
      <vt:lpstr>Writing a Trailer Transcript Tips</vt:lpstr>
      <vt:lpstr>Writing a Trailer Transcript Tips</vt:lpstr>
    </vt:vector>
  </TitlesOfParts>
  <Company>Lordswood Academies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Trailer Tips</dc:title>
  <dc:creator>Karen Leadbetter</dc:creator>
  <cp:lastModifiedBy>Karen Leadbetter</cp:lastModifiedBy>
  <cp:revision>2</cp:revision>
  <dcterms:created xsi:type="dcterms:W3CDTF">2014-10-17T09:37:05Z</dcterms:created>
  <dcterms:modified xsi:type="dcterms:W3CDTF">2014-10-17T09:56:51Z</dcterms:modified>
</cp:coreProperties>
</file>