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2" r:id="rId4"/>
    <p:sldId id="256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78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BAF9-69CF-4A12-9FF1-07C4FAE11416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7E14-0979-48C8-A1D8-5A66F7F5A7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731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BAF9-69CF-4A12-9FF1-07C4FAE11416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7E14-0979-48C8-A1D8-5A66F7F5A7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42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BAF9-69CF-4A12-9FF1-07C4FAE11416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7E14-0979-48C8-A1D8-5A66F7F5A7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375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BAF9-69CF-4A12-9FF1-07C4FAE11416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7E14-0979-48C8-A1D8-5A66F7F5A7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632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BAF9-69CF-4A12-9FF1-07C4FAE11416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7E14-0979-48C8-A1D8-5A66F7F5A7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405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BAF9-69CF-4A12-9FF1-07C4FAE11416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7E14-0979-48C8-A1D8-5A66F7F5A7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13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BAF9-69CF-4A12-9FF1-07C4FAE11416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7E14-0979-48C8-A1D8-5A66F7F5A7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2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BAF9-69CF-4A12-9FF1-07C4FAE11416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7E14-0979-48C8-A1D8-5A66F7F5A7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67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BAF9-69CF-4A12-9FF1-07C4FAE11416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7E14-0979-48C8-A1D8-5A66F7F5A7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044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BAF9-69CF-4A12-9FF1-07C4FAE11416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7E14-0979-48C8-A1D8-5A66F7F5A7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323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BAF9-69CF-4A12-9FF1-07C4FAE11416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7E14-0979-48C8-A1D8-5A66F7F5A7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086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FBAF9-69CF-4A12-9FF1-07C4FAE11416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87E14-0979-48C8-A1D8-5A66F7F5A7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63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le:///\\fileserver\madeindagenham\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Girl With A Pearl Earring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He </a:t>
            </a:r>
            <a:r>
              <a:rPr lang="en-GB" dirty="0"/>
              <a:t>had a vision.</a:t>
            </a:r>
            <a:br>
              <a:rPr lang="en-GB" dirty="0"/>
            </a:br>
            <a:r>
              <a:rPr lang="en-GB" dirty="0"/>
              <a:t>No one saw, as clearly as she.</a:t>
            </a:r>
            <a:br>
              <a:rPr lang="en-GB" dirty="0"/>
            </a:br>
            <a:r>
              <a:rPr lang="en-GB" dirty="0"/>
              <a:t>In a house, where everyone, had their place.</a:t>
            </a:r>
            <a:br>
              <a:rPr lang="en-GB" dirty="0"/>
            </a:br>
            <a:r>
              <a:rPr lang="en-GB" dirty="0"/>
              <a:t>Where every image, had meaning.</a:t>
            </a:r>
            <a:br>
              <a:rPr lang="en-GB" dirty="0"/>
            </a:br>
            <a:r>
              <a:rPr lang="en-GB" dirty="0"/>
              <a:t>He gave her the power, to see the light.</a:t>
            </a:r>
            <a:br>
              <a:rPr lang="en-GB" dirty="0"/>
            </a:br>
            <a:r>
              <a:rPr lang="en-GB" dirty="0"/>
              <a:t>She gave him a look, that would last forever.</a:t>
            </a:r>
          </a:p>
          <a:p>
            <a:pPr marL="0" indent="0">
              <a:buNone/>
            </a:pPr>
            <a:r>
              <a:rPr lang="en-GB" dirty="0" err="1"/>
              <a:t>Lionsgate</a:t>
            </a:r>
            <a:r>
              <a:rPr lang="en-GB" dirty="0"/>
              <a:t> Films present</a:t>
            </a:r>
            <a:br>
              <a:rPr lang="en-GB" dirty="0"/>
            </a:br>
            <a:r>
              <a:rPr lang="en-GB" dirty="0"/>
              <a:t>Colin Firth</a:t>
            </a:r>
            <a:br>
              <a:rPr lang="en-GB" dirty="0"/>
            </a:br>
            <a:r>
              <a:rPr lang="en-GB" dirty="0"/>
              <a:t>Scarlett </a:t>
            </a:r>
            <a:r>
              <a:rPr lang="en-GB" dirty="0" err="1"/>
              <a:t>Johannson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Tom Wilkinson</a:t>
            </a:r>
            <a:br>
              <a:rPr lang="en-GB" dirty="0"/>
            </a:br>
            <a:r>
              <a:rPr lang="en-GB" dirty="0"/>
              <a:t>In the mystery, behind the masterpiece</a:t>
            </a:r>
          </a:p>
          <a:p>
            <a:pPr marL="0" indent="0">
              <a:buNone/>
            </a:pPr>
            <a:r>
              <a:rPr lang="en-GB" dirty="0"/>
              <a:t>Girl With A Pearl Earring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538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i="0" dirty="0" smtClean="0">
                <a:solidFill>
                  <a:srgbClr val="0066CC"/>
                </a:solidFill>
                <a:effectLst/>
                <a:latin typeface="Helvetica Neue"/>
              </a:rPr>
              <a:t>Castle In The Sky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b="0" i="0" dirty="0" smtClean="0">
                <a:solidFill>
                  <a:srgbClr val="404040"/>
                </a:solidFill>
                <a:effectLst/>
                <a:latin typeface="inherit"/>
              </a:rPr>
              <a:t>Above the clouds</a:t>
            </a:r>
            <a:br>
              <a:rPr lang="en-GB" b="0" i="0" dirty="0" smtClean="0">
                <a:solidFill>
                  <a:srgbClr val="404040"/>
                </a:solidFill>
                <a:effectLst/>
                <a:latin typeface="inherit"/>
              </a:rPr>
            </a:br>
            <a:r>
              <a:rPr lang="en-GB" b="0" i="0" dirty="0" smtClean="0">
                <a:solidFill>
                  <a:srgbClr val="404040"/>
                </a:solidFill>
                <a:effectLst/>
                <a:latin typeface="inherit"/>
              </a:rPr>
              <a:t>Beyond legend</a:t>
            </a:r>
            <a:br>
              <a:rPr lang="en-GB" b="0" i="0" dirty="0" smtClean="0">
                <a:solidFill>
                  <a:srgbClr val="404040"/>
                </a:solidFill>
                <a:effectLst/>
                <a:latin typeface="inherit"/>
              </a:rPr>
            </a:br>
            <a:r>
              <a:rPr lang="en-GB" b="0" i="0" dirty="0" smtClean="0">
                <a:solidFill>
                  <a:srgbClr val="404040"/>
                </a:solidFill>
                <a:effectLst/>
                <a:latin typeface="inherit"/>
              </a:rPr>
              <a:t>There is a castle in the sky</a:t>
            </a:r>
            <a:br>
              <a:rPr lang="en-GB" b="0" i="0" dirty="0" smtClean="0">
                <a:solidFill>
                  <a:srgbClr val="404040"/>
                </a:solidFill>
                <a:effectLst/>
                <a:latin typeface="inherit"/>
              </a:rPr>
            </a:br>
            <a:r>
              <a:rPr lang="en-GB" b="0" i="0" dirty="0" smtClean="0">
                <a:solidFill>
                  <a:srgbClr val="404040"/>
                </a:solidFill>
                <a:effectLst/>
                <a:latin typeface="inherit"/>
              </a:rPr>
              <a:t>From master film maker </a:t>
            </a:r>
            <a:r>
              <a:rPr lang="en-GB" b="0" i="0" dirty="0" err="1" smtClean="0">
                <a:solidFill>
                  <a:srgbClr val="404040"/>
                </a:solidFill>
                <a:effectLst/>
                <a:latin typeface="inherit"/>
              </a:rPr>
              <a:t>Hayao</a:t>
            </a:r>
            <a:r>
              <a:rPr lang="en-GB" b="0" i="0" dirty="0" smtClean="0">
                <a:solidFill>
                  <a:srgbClr val="404040"/>
                </a:solidFill>
                <a:effectLst/>
                <a:latin typeface="inherit"/>
              </a:rPr>
              <a:t> Miyazaki</a:t>
            </a:r>
            <a:br>
              <a:rPr lang="en-GB" b="0" i="0" dirty="0" smtClean="0">
                <a:solidFill>
                  <a:srgbClr val="404040"/>
                </a:solidFill>
                <a:effectLst/>
                <a:latin typeface="inherit"/>
              </a:rPr>
            </a:br>
            <a:r>
              <a:rPr lang="en-GB" b="0" i="0" dirty="0" smtClean="0">
                <a:solidFill>
                  <a:srgbClr val="404040"/>
                </a:solidFill>
                <a:effectLst/>
                <a:latin typeface="inherit"/>
              </a:rPr>
              <a:t>A girl with a magical crystal</a:t>
            </a:r>
            <a:br>
              <a:rPr lang="en-GB" b="0" i="0" dirty="0" smtClean="0">
                <a:solidFill>
                  <a:srgbClr val="404040"/>
                </a:solidFill>
                <a:effectLst/>
                <a:latin typeface="inherit"/>
              </a:rPr>
            </a:br>
            <a:r>
              <a:rPr lang="en-GB" b="0" i="0" dirty="0" smtClean="0">
                <a:solidFill>
                  <a:srgbClr val="404040"/>
                </a:solidFill>
                <a:effectLst/>
                <a:latin typeface="inherit"/>
              </a:rPr>
              <a:t>A boy with an irresistible dream</a:t>
            </a:r>
            <a:br>
              <a:rPr lang="en-GB" b="0" i="0" dirty="0" smtClean="0">
                <a:solidFill>
                  <a:srgbClr val="404040"/>
                </a:solidFill>
                <a:effectLst/>
                <a:latin typeface="inherit"/>
              </a:rPr>
            </a:br>
            <a:r>
              <a:rPr lang="en-GB" b="0" i="0" dirty="0" smtClean="0">
                <a:solidFill>
                  <a:srgbClr val="404040"/>
                </a:solidFill>
                <a:effectLst/>
                <a:latin typeface="inherit"/>
              </a:rPr>
              <a:t>Together they found the courage to take off on an unforgettable adventure</a:t>
            </a:r>
            <a:br>
              <a:rPr lang="en-GB" b="0" i="0" dirty="0" smtClean="0">
                <a:solidFill>
                  <a:srgbClr val="404040"/>
                </a:solidFill>
                <a:effectLst/>
                <a:latin typeface="inherit"/>
              </a:rPr>
            </a:br>
            <a:r>
              <a:rPr lang="en-GB" b="0" i="0" dirty="0" smtClean="0">
                <a:solidFill>
                  <a:srgbClr val="404040"/>
                </a:solidFill>
                <a:effectLst/>
                <a:latin typeface="inherit"/>
              </a:rPr>
              <a:t>Battling the forces of evil</a:t>
            </a:r>
            <a:br>
              <a:rPr lang="en-GB" b="0" i="0" dirty="0" smtClean="0">
                <a:solidFill>
                  <a:srgbClr val="404040"/>
                </a:solidFill>
                <a:effectLst/>
                <a:latin typeface="inherit"/>
              </a:rPr>
            </a:br>
            <a:r>
              <a:rPr lang="en-GB" b="0" i="0" dirty="0" smtClean="0">
                <a:solidFill>
                  <a:srgbClr val="404040"/>
                </a:solidFill>
                <a:effectLst/>
                <a:latin typeface="inherit"/>
              </a:rPr>
              <a:t>And protecting the secrets of the castle in the sky</a:t>
            </a:r>
            <a:br>
              <a:rPr lang="en-GB" b="0" i="0" dirty="0" smtClean="0">
                <a:solidFill>
                  <a:srgbClr val="404040"/>
                </a:solidFill>
                <a:effectLst/>
                <a:latin typeface="inherit"/>
              </a:rPr>
            </a:br>
            <a:r>
              <a:rPr lang="en-GB" b="0" i="0" dirty="0" smtClean="0">
                <a:solidFill>
                  <a:srgbClr val="404040"/>
                </a:solidFill>
                <a:effectLst/>
                <a:latin typeface="inherit"/>
              </a:rPr>
              <a:t>This summer, experience the epic tale of an enchanted princess and a daring young boy, who must save a mystical land from destruction and discover the secret of the castle in the sky.</a:t>
            </a:r>
            <a:br>
              <a:rPr lang="en-GB" b="0" i="0" dirty="0" smtClean="0">
                <a:solidFill>
                  <a:srgbClr val="404040"/>
                </a:solidFill>
                <a:effectLst/>
                <a:latin typeface="inherit"/>
              </a:rPr>
            </a:br>
            <a:r>
              <a:rPr lang="en-GB" b="0" i="0" dirty="0" smtClean="0">
                <a:solidFill>
                  <a:srgbClr val="404040"/>
                </a:solidFill>
                <a:effectLst/>
                <a:latin typeface="inherit"/>
              </a:rPr>
              <a:t>Walt Disney Pictures presents</a:t>
            </a:r>
            <a:br>
              <a:rPr lang="en-GB" b="0" i="0" dirty="0" smtClean="0">
                <a:solidFill>
                  <a:srgbClr val="404040"/>
                </a:solidFill>
                <a:effectLst/>
                <a:latin typeface="inherit"/>
              </a:rPr>
            </a:br>
            <a:r>
              <a:rPr lang="en-GB" b="0" i="0" dirty="0" smtClean="0">
                <a:solidFill>
                  <a:srgbClr val="404040"/>
                </a:solidFill>
                <a:effectLst/>
                <a:latin typeface="inherit"/>
              </a:rPr>
              <a:t>A Studio </a:t>
            </a:r>
            <a:r>
              <a:rPr lang="en-GB" b="0" i="0" dirty="0" err="1" smtClean="0">
                <a:solidFill>
                  <a:srgbClr val="404040"/>
                </a:solidFill>
                <a:effectLst/>
                <a:latin typeface="inherit"/>
              </a:rPr>
              <a:t>Ghibli</a:t>
            </a:r>
            <a:r>
              <a:rPr lang="en-GB" b="0" i="0" dirty="0" smtClean="0">
                <a:solidFill>
                  <a:srgbClr val="404040"/>
                </a:solidFill>
                <a:effectLst/>
                <a:latin typeface="inherit"/>
              </a:rPr>
              <a:t> Film (*pronounced </a:t>
            </a:r>
            <a:r>
              <a:rPr lang="en-GB" b="0" i="0" dirty="0" err="1" smtClean="0">
                <a:solidFill>
                  <a:srgbClr val="404040"/>
                </a:solidFill>
                <a:effectLst/>
                <a:latin typeface="inherit"/>
              </a:rPr>
              <a:t>Jibli</a:t>
            </a:r>
            <a:r>
              <a:rPr lang="en-GB" b="0" i="0" dirty="0" smtClean="0">
                <a:solidFill>
                  <a:srgbClr val="404040"/>
                </a:solidFill>
                <a:effectLst/>
                <a:latin typeface="inherit"/>
              </a:rPr>
              <a:t>)</a:t>
            </a:r>
            <a:br>
              <a:rPr lang="en-GB" b="0" i="0" dirty="0" smtClean="0">
                <a:solidFill>
                  <a:srgbClr val="404040"/>
                </a:solidFill>
                <a:effectLst/>
                <a:latin typeface="inherit"/>
              </a:rPr>
            </a:br>
            <a:r>
              <a:rPr lang="en-GB" b="0" i="0" dirty="0" smtClean="0">
                <a:solidFill>
                  <a:srgbClr val="404040"/>
                </a:solidFill>
                <a:effectLst/>
                <a:latin typeface="inherit"/>
              </a:rPr>
              <a:t>Featuring the voices of Dawson Creek's James </a:t>
            </a:r>
            <a:r>
              <a:rPr lang="en-GB" b="0" i="0" dirty="0" err="1" smtClean="0">
                <a:solidFill>
                  <a:srgbClr val="404040"/>
                </a:solidFill>
                <a:effectLst/>
                <a:latin typeface="inherit"/>
              </a:rPr>
              <a:t>Vanderbeek</a:t>
            </a:r>
            <a:r>
              <a:rPr lang="en-GB" b="0" i="0" dirty="0" smtClean="0">
                <a:solidFill>
                  <a:srgbClr val="404040"/>
                </a:solidFill>
                <a:effectLst/>
                <a:latin typeface="inherit"/>
              </a:rPr>
              <a:t> and Academy award winner Anna </a:t>
            </a:r>
            <a:r>
              <a:rPr lang="en-GB" b="0" i="0" dirty="0" err="1" smtClean="0">
                <a:solidFill>
                  <a:srgbClr val="404040"/>
                </a:solidFill>
                <a:effectLst/>
                <a:latin typeface="inherit"/>
              </a:rPr>
              <a:t>Paquin</a:t>
            </a:r>
            <a:r>
              <a:rPr lang="en-GB" b="0" i="0" dirty="0" smtClean="0">
                <a:solidFill>
                  <a:srgbClr val="404040"/>
                </a:solidFill>
                <a:effectLst/>
                <a:latin typeface="inherit"/>
              </a:rPr>
              <a:t>.</a:t>
            </a:r>
            <a:br>
              <a:rPr lang="en-GB" b="0" i="0" dirty="0" smtClean="0">
                <a:solidFill>
                  <a:srgbClr val="404040"/>
                </a:solidFill>
                <a:effectLst/>
                <a:latin typeface="inherit"/>
              </a:rPr>
            </a:br>
            <a:r>
              <a:rPr lang="en-GB" b="0" i="0" dirty="0" smtClean="0">
                <a:solidFill>
                  <a:srgbClr val="404040"/>
                </a:solidFill>
                <a:effectLst/>
                <a:latin typeface="inherit"/>
              </a:rPr>
              <a:t>The long awaited award winning epic adventure from the director of the Academy Award winning, Spirited Away, </a:t>
            </a:r>
            <a:r>
              <a:rPr lang="en-GB" b="0" i="0" dirty="0" err="1" smtClean="0">
                <a:solidFill>
                  <a:srgbClr val="404040"/>
                </a:solidFill>
                <a:effectLst/>
                <a:latin typeface="inherit"/>
              </a:rPr>
              <a:t>Hayao</a:t>
            </a:r>
            <a:r>
              <a:rPr lang="en-GB" b="0" i="0" dirty="0" smtClean="0">
                <a:solidFill>
                  <a:srgbClr val="404040"/>
                </a:solidFill>
                <a:effectLst/>
                <a:latin typeface="inherit"/>
              </a:rPr>
              <a:t> Miyazaki - A Castle In The Sky!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7938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hlinkClick r:id="rId2" action="ppaction://hlinkfile"/>
              </a:rPr>
              <a:t>Made in Dagenham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25000" lnSpcReduction="20000"/>
          </a:bodyPr>
          <a:lstStyle/>
          <a:p>
            <a:pPr marL="0" indent="0">
              <a:buNone/>
            </a:pPr>
            <a:r>
              <a:rPr lang="en-GB" sz="3600" dirty="0" smtClean="0">
                <a:latin typeface="Arial" pitchFamily="34" charset="0"/>
                <a:cs typeface="Arial" pitchFamily="34" charset="0"/>
              </a:rPr>
              <a:t>TEXT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: BASED ON TRUE EVENTS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SANDRA: Hot pants. Mary Quant's.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BRENDA: You should give them back to her, they look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flippin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' painful.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TEXT: IT'S A MAN'S WORLD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MONTY: Word of advice, if I nod, you nod. Got that?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RITA O'GRADY: (NODS)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TEXT: BUT THE WOMEN // OF ONE TOWN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MAN: They'd have gone on strike years ago just having to turn up in a pig hole like this.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ALBERT: You'll always come second until…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RITA O'GRADY: We get equal pay yeah.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TEXT: ARE GOING TO CHANGE FOREVER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ALBERT: This needs a leader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RITA O'GRADY: Right.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ALBERT: ...to inspire the girls.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RITA O'GRADY: We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gotta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demand pay that reflects the job you do not whether you got a dick or not.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(LAUGHTER)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TEXT: FROM THE DIRECTOR OF CALENDAR GIRLS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WOMEN MARCHING: (CHANTING) "we want respect"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EDDIE: I'm proud o'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ya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. We all are aren't we? Sticking to your guns.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MAN: I understand your grievance.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RITA O'GRADY: Oh bollocks!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MAN: LAUGHS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RITA O'GRADY: I never usually use that type of language.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LISA: Don't you?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RITA O'GRADY: No.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LISA: Because I called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Mr.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Clarke a complete cock.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RITA O'GRADY: Oh (LAUGHS)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RITA O'GRADY: Everybody! Out!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MAN 1: Equal pay?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MAN 2: Christ.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MAN 3: Shit.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RITA O'GRADY: Come on then girls.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BARBARA CASTLE: I want to meet them.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MAN: But minister, it will just encourage them…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ALBERT: That's my girl.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MAN: ...Give credence to their cause.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BARBARA CASTLE: (SHOUTS) Their cause already has credence! It is equal pay!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TEXT: THIS YEAR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RITA O'GRADY: Cheeky.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TEXT: HEROINES AREN'T BORN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ALBERT: Oh my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gawd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(GROUP LAUGHS)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ALBERT: I fought Rommel during the war. I wasn't once scared like I am when I walk in there.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TEXT: THEY'RE MADE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LISA: Please keep going. Don't give up.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RITA O'GRADY: Every single one of us is entitled to the same pay as men!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TEXT: SALLY HAWKINS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TEXT: BOB HOSKINS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TEXT: MIRANDA RICHARDSON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TEXT: GERALDINE JAMES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TEXT: ROSAMUND PIKE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TEXT: ANDREA RISEBOROUGH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TEXT: JAMIE WINSTONE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TEXT: DANIEL MAYS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RITA O'GRADY: (SHOUTS) Girls! We're not entirely unfolded.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BARBARA CASTLE: I know the feeling.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TEXT: MADE IN DAGENHAM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JOURNALIST 1: What if the minister says no deal?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JOURNALIST 2: Yeah, how will you cope then?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RITA O'GRADY: Cope? We're women. Now don't ask such stupid questions.</a:t>
            </a:r>
          </a:p>
          <a:p>
            <a:pPr marL="0" indent="0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BBC Films | Universal | UK Film Council |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Lipsyn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Productions | Number 9 Films | Paramount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1595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Black Robe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A man who believed in the mysteries of his faith. </a:t>
            </a:r>
          </a:p>
          <a:p>
            <a:pPr marL="0" indent="0">
              <a:buNone/>
            </a:pPr>
            <a:r>
              <a:rPr lang="en-GB" dirty="0" smtClean="0"/>
              <a:t>A people who believed in the magic of the earth. </a:t>
            </a:r>
          </a:p>
          <a:p>
            <a:pPr marL="0" indent="0">
              <a:buNone/>
            </a:pPr>
            <a:r>
              <a:rPr lang="en-GB" dirty="0" smtClean="0"/>
              <a:t>In a world of savage beauty. </a:t>
            </a:r>
          </a:p>
          <a:p>
            <a:pPr marL="0" indent="0">
              <a:buNone/>
            </a:pPr>
            <a:r>
              <a:rPr lang="en-GB" dirty="0" smtClean="0"/>
              <a:t>And a time of discovery. </a:t>
            </a:r>
          </a:p>
          <a:p>
            <a:pPr marL="0" indent="0">
              <a:buNone/>
            </a:pPr>
            <a:r>
              <a:rPr lang="en-GB" dirty="0" smtClean="0"/>
              <a:t>They </a:t>
            </a:r>
            <a:r>
              <a:rPr lang="en-GB" dirty="0" err="1" smtClean="0"/>
              <a:t>met,and</a:t>
            </a:r>
            <a:r>
              <a:rPr lang="en-GB" dirty="0" smtClean="0"/>
              <a:t> shared an extraordinary adventure.</a:t>
            </a:r>
          </a:p>
          <a:p>
            <a:pPr marL="0" indent="0">
              <a:buNone/>
            </a:pPr>
            <a:r>
              <a:rPr lang="en-GB" dirty="0" smtClean="0"/>
              <a:t>A test of </a:t>
            </a:r>
            <a:r>
              <a:rPr lang="en-GB" dirty="0" err="1" smtClean="0"/>
              <a:t>courage,and</a:t>
            </a:r>
            <a:r>
              <a:rPr lang="en-GB" dirty="0" smtClean="0"/>
              <a:t> a triumph of the will.</a:t>
            </a:r>
          </a:p>
          <a:p>
            <a:pPr marL="0" indent="0">
              <a:buNone/>
            </a:pPr>
            <a:r>
              <a:rPr lang="en-GB" dirty="0" smtClean="0"/>
              <a:t>From Bruce Beresford, comes an epic story of the heart...and spirit.</a:t>
            </a:r>
          </a:p>
          <a:p>
            <a:pPr marL="0" indent="0">
              <a:buNone/>
            </a:pPr>
            <a:r>
              <a:rPr lang="en-GB" dirty="0" smtClean="0"/>
              <a:t>Black Robe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126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i="0" smtClean="0">
                <a:solidFill>
                  <a:srgbClr val="0066CC"/>
                </a:solidFill>
                <a:effectLst/>
                <a:latin typeface="Helvetica Neue"/>
              </a:rPr>
              <a:t>Hotel Transylvania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0" i="0" dirty="0" smtClean="0">
                <a:solidFill>
                  <a:srgbClr val="404040"/>
                </a:solidFill>
                <a:effectLst/>
                <a:latin typeface="inherit"/>
              </a:rPr>
              <a:t>For Centuries, they've lived in the shadows, but there is one place,</a:t>
            </a:r>
            <a:br>
              <a:rPr lang="en-GB" b="0" i="0" dirty="0" smtClean="0">
                <a:solidFill>
                  <a:srgbClr val="404040"/>
                </a:solidFill>
                <a:effectLst/>
                <a:latin typeface="inherit"/>
              </a:rPr>
            </a:br>
            <a:r>
              <a:rPr lang="en-GB" b="0" i="0" dirty="0" smtClean="0">
                <a:solidFill>
                  <a:srgbClr val="404040"/>
                </a:solidFill>
                <a:effectLst/>
                <a:latin typeface="inherit"/>
              </a:rPr>
              <a:t>where monsters, can finally rest in peace.</a:t>
            </a:r>
          </a:p>
          <a:p>
            <a:pPr marL="0" indent="0">
              <a:buNone/>
            </a:pPr>
            <a:r>
              <a:rPr lang="en-GB" b="0" i="0" dirty="0" smtClean="0">
                <a:solidFill>
                  <a:srgbClr val="404040"/>
                </a:solidFill>
                <a:effectLst/>
                <a:latin typeface="inherit"/>
              </a:rPr>
              <a:t>On September 28th,</a:t>
            </a:r>
          </a:p>
          <a:p>
            <a:pPr marL="0" indent="0">
              <a:buNone/>
            </a:pPr>
            <a:r>
              <a:rPr lang="en-GB" b="0" i="0" dirty="0" smtClean="0">
                <a:solidFill>
                  <a:srgbClr val="404040"/>
                </a:solidFill>
                <a:effectLst/>
                <a:latin typeface="inherit"/>
              </a:rPr>
              <a:t>Don't be afraid to check into the one Hotel, that has everyone talking.</a:t>
            </a:r>
          </a:p>
          <a:p>
            <a:pPr marL="0" indent="0">
              <a:buNone/>
            </a:pPr>
            <a:r>
              <a:rPr lang="en-GB" b="0" i="0" dirty="0" smtClean="0">
                <a:solidFill>
                  <a:srgbClr val="404040"/>
                </a:solidFill>
                <a:effectLst/>
                <a:latin typeface="inherit"/>
              </a:rPr>
              <a:t>Hotel Transylvania, September 28th, in cinemas everywhere.</a:t>
            </a:r>
            <a:endParaRPr lang="en-GB" b="0" i="0" dirty="0">
              <a:solidFill>
                <a:srgbClr val="404040"/>
              </a:solidFill>
              <a:effectLst/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2211352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i="0" dirty="0" smtClean="0">
                <a:solidFill>
                  <a:srgbClr val="0066CC"/>
                </a:solidFill>
                <a:effectLst/>
                <a:latin typeface="Helvetica Neue"/>
              </a:rPr>
              <a:t>Love Actually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0" i="0" dirty="0" smtClean="0">
                <a:solidFill>
                  <a:srgbClr val="404040"/>
                </a:solidFill>
                <a:effectLst/>
                <a:latin typeface="inherit"/>
              </a:rPr>
              <a:t>From the makers of Four Weddings and a Funeral, Bridget Jones’s Diary and Notting Hill. The ultimate romantic comedy. Love Actually. Very romantic. Very Comedy. In cinemas on November 7th. Love Actually.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6364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0" dirty="0" smtClean="0">
                <a:solidFill>
                  <a:srgbClr val="0066CC"/>
                </a:solidFill>
                <a:effectLst/>
                <a:latin typeface="Helvetica Neue"/>
              </a:rPr>
              <a:t>Twister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b="1" i="0" dirty="0" smtClean="0">
              <a:solidFill>
                <a:srgbClr val="0066CC"/>
              </a:solidFill>
              <a:effectLst/>
              <a:latin typeface="Helvetica Neue"/>
            </a:endParaRPr>
          </a:p>
          <a:p>
            <a:pPr marL="0" indent="0">
              <a:buNone/>
            </a:pPr>
            <a:r>
              <a:rPr lang="en-GB" b="0" i="0" dirty="0" smtClean="0">
                <a:solidFill>
                  <a:srgbClr val="404040"/>
                </a:solidFill>
                <a:effectLst/>
                <a:latin typeface="inherit"/>
              </a:rPr>
              <a:t>Dedicated to science. Driven to succeed. Now...the one thing that brought them together...could tear them both apart. Helen Hunt. Bill Paxton. “Twister”. Rated PG. Starts Friday, May 10th at a cinema near you.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132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721</Words>
  <Application>Microsoft Office PowerPoint</Application>
  <PresentationFormat>On-screen Show (4:3)</PresentationFormat>
  <Paragraphs>87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Girl With A Pearl Earring</vt:lpstr>
      <vt:lpstr>Castle In The Sky</vt:lpstr>
      <vt:lpstr>Made in Dagenham </vt:lpstr>
      <vt:lpstr>Black Robe</vt:lpstr>
      <vt:lpstr>Hotel Transylvania</vt:lpstr>
      <vt:lpstr>Love Actually</vt:lpstr>
      <vt:lpstr>Twister</vt:lpstr>
    </vt:vector>
  </TitlesOfParts>
  <Company>Lordswood Academies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Leadbetter</dc:creator>
  <cp:lastModifiedBy>Karen Leadbetter</cp:lastModifiedBy>
  <cp:revision>6</cp:revision>
  <dcterms:created xsi:type="dcterms:W3CDTF">2014-10-17T09:10:23Z</dcterms:created>
  <dcterms:modified xsi:type="dcterms:W3CDTF">2014-10-24T09:48:20Z</dcterms:modified>
</cp:coreProperties>
</file>