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7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4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73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4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1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0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68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1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80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7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8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1D2D6-0BA9-4877-A54A-9BB03386711D}" type="datetimeFigureOut">
              <a:rPr lang="en-GB" smtClean="0"/>
              <a:t>05/05/2015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4D5A-BC88-44E1-A645-1987940FA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39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Section 1b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4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Robert </a:t>
            </a:r>
            <a:r>
              <a:rPr lang="en-GB" dirty="0" err="1" smtClean="0"/>
              <a:t>Stam</a:t>
            </a:r>
            <a:endParaRPr lang="en-GB" dirty="0" smtClean="0"/>
          </a:p>
          <a:p>
            <a:r>
              <a:rPr lang="en-GB" dirty="0" smtClean="0"/>
              <a:t>Rick Altman</a:t>
            </a:r>
          </a:p>
          <a:p>
            <a:r>
              <a:rPr lang="en-GB" dirty="0" smtClean="0"/>
              <a:t>Steve Neale</a:t>
            </a:r>
          </a:p>
          <a:p>
            <a:r>
              <a:rPr lang="en-GB" dirty="0" smtClean="0"/>
              <a:t>Deborah Knight </a:t>
            </a:r>
          </a:p>
          <a:p>
            <a:r>
              <a:rPr lang="en-GB" dirty="0" smtClean="0"/>
              <a:t>Daniel Chandler</a:t>
            </a:r>
          </a:p>
          <a:p>
            <a:r>
              <a:rPr lang="en-GB" dirty="0" smtClean="0"/>
              <a:t>Laura </a:t>
            </a:r>
            <a:r>
              <a:rPr lang="en-GB" dirty="0" err="1" smtClean="0"/>
              <a:t>Mulvey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78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Todorov</a:t>
            </a:r>
            <a:endParaRPr lang="en-GB" dirty="0" smtClean="0"/>
          </a:p>
          <a:p>
            <a:r>
              <a:rPr lang="en-GB" dirty="0" smtClean="0"/>
              <a:t>Strauss</a:t>
            </a:r>
          </a:p>
          <a:p>
            <a:r>
              <a:rPr lang="en-GB" dirty="0" err="1" smtClean="0"/>
              <a:t>Propp</a:t>
            </a:r>
            <a:endParaRPr lang="en-GB" dirty="0" smtClean="0"/>
          </a:p>
          <a:p>
            <a:r>
              <a:rPr lang="en-GB" dirty="0" smtClean="0"/>
              <a:t>Restricted/unrestricted narrative</a:t>
            </a:r>
          </a:p>
          <a:p>
            <a:r>
              <a:rPr lang="en-GB" dirty="0" smtClean="0"/>
              <a:t>Allan Cameron</a:t>
            </a:r>
          </a:p>
          <a:p>
            <a:endParaRPr lang="en-GB" dirty="0"/>
          </a:p>
          <a:p>
            <a:r>
              <a:rPr lang="en-GB" dirty="0" smtClean="0"/>
              <a:t>Also remember types of narrative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09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Uses and Gratifications</a:t>
            </a:r>
          </a:p>
          <a:p>
            <a:r>
              <a:rPr lang="en-GB" dirty="0" smtClean="0"/>
              <a:t>Stuart Hall – encoding/decoding; Reception theory</a:t>
            </a:r>
          </a:p>
          <a:p>
            <a:r>
              <a:rPr lang="en-GB" dirty="0" smtClean="0"/>
              <a:t>Young and Rubicam</a:t>
            </a:r>
          </a:p>
          <a:p>
            <a:r>
              <a:rPr lang="en-GB" dirty="0" smtClean="0"/>
              <a:t>Gunther Kress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24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Barthes</a:t>
            </a:r>
          </a:p>
          <a:p>
            <a:r>
              <a:rPr lang="en-GB" dirty="0" smtClean="0"/>
              <a:t>Saussure</a:t>
            </a:r>
          </a:p>
          <a:p>
            <a:r>
              <a:rPr lang="en-GB" dirty="0" smtClean="0"/>
              <a:t>McMahon and Quinn</a:t>
            </a:r>
          </a:p>
          <a:p>
            <a:r>
              <a:rPr lang="en-GB" dirty="0" smtClean="0"/>
              <a:t>Stuart Hall – Preferred, negotiated, oppositional readings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7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Dyer</a:t>
            </a:r>
          </a:p>
          <a:p>
            <a:r>
              <a:rPr lang="en-GB" dirty="0" smtClean="0"/>
              <a:t>Marxist theory</a:t>
            </a:r>
          </a:p>
          <a:p>
            <a:r>
              <a:rPr lang="en-GB" dirty="0" smtClean="0"/>
              <a:t>Feminist theory – Laura </a:t>
            </a:r>
            <a:r>
              <a:rPr lang="en-GB" dirty="0" err="1" smtClean="0"/>
              <a:t>Mulvey</a:t>
            </a:r>
            <a:endParaRPr lang="en-GB" dirty="0" smtClean="0"/>
          </a:p>
          <a:p>
            <a:r>
              <a:rPr lang="en-GB" dirty="0" smtClean="0"/>
              <a:t>Janet Bergstrom</a:t>
            </a:r>
          </a:p>
          <a:p>
            <a:r>
              <a:rPr lang="en-GB" dirty="0" smtClean="0"/>
              <a:t>Carol Clover</a:t>
            </a:r>
          </a:p>
          <a:p>
            <a:r>
              <a:rPr lang="en-GB" dirty="0" smtClean="0"/>
              <a:t>Angela </a:t>
            </a:r>
            <a:r>
              <a:rPr lang="en-GB" dirty="0" err="1" smtClean="0"/>
              <a:t>McRobbie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5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Section 1b</vt:lpstr>
      <vt:lpstr>Genre</vt:lpstr>
      <vt:lpstr>Narrative</vt:lpstr>
      <vt:lpstr>Audience</vt:lpstr>
      <vt:lpstr>Media Language</vt:lpstr>
      <vt:lpstr>Representation</vt:lpstr>
    </vt:vector>
  </TitlesOfParts>
  <Company>Lordswood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1b</dc:title>
  <dc:creator>R.Honeybourne</dc:creator>
  <cp:lastModifiedBy>R.Honeybourne</cp:lastModifiedBy>
  <cp:revision>3</cp:revision>
  <dcterms:created xsi:type="dcterms:W3CDTF">2015-05-05T11:17:19Z</dcterms:created>
  <dcterms:modified xsi:type="dcterms:W3CDTF">2015-05-05T11:39:31Z</dcterms:modified>
</cp:coreProperties>
</file>