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4" r:id="rId10"/>
    <p:sldId id="266" r:id="rId11"/>
    <p:sldId id="268" r:id="rId12"/>
    <p:sldId id="263" r:id="rId13"/>
    <p:sldId id="265" r:id="rId14"/>
    <p:sldId id="267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915-6701-4FF5-BE88-D9FE0CDF3734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52F3-1DA6-496F-A121-6A74B14805C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915-6701-4FF5-BE88-D9FE0CDF3734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52F3-1DA6-496F-A121-6A74B14805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915-6701-4FF5-BE88-D9FE0CDF3734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52F3-1DA6-496F-A121-6A74B14805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915-6701-4FF5-BE88-D9FE0CDF3734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52F3-1DA6-496F-A121-6A74B14805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915-6701-4FF5-BE88-D9FE0CDF3734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52F3-1DA6-496F-A121-6A74B14805CD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915-6701-4FF5-BE88-D9FE0CDF3734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52F3-1DA6-496F-A121-6A74B14805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915-6701-4FF5-BE88-D9FE0CDF3734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52F3-1DA6-496F-A121-6A74B14805CD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915-6701-4FF5-BE88-D9FE0CDF3734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52F3-1DA6-496F-A121-6A74B14805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915-6701-4FF5-BE88-D9FE0CDF3734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52F3-1DA6-496F-A121-6A74B14805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915-6701-4FF5-BE88-D9FE0CDF3734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52F3-1DA6-496F-A121-6A74B14805C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915-6701-4FF5-BE88-D9FE0CDF3734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52F3-1DA6-496F-A121-6A74B14805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A04915-6701-4FF5-BE88-D9FE0CDF3734}" type="datetimeFigureOut">
              <a:rPr lang="en-GB" smtClean="0"/>
              <a:t>08/05/2015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8AA52F3-1DA6-496F-A121-6A74B14805C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PqxH9iXUDf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WjD3pggCKj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youtube.com/watch?v=zfW1UOsFZu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youtube.com/watch?v=zcgxBHBsl-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youtube.com/watch?v=O6OIai2cuh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youtube.com/watch?v=no-m0Z3-Kz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8k7VoFiagf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Q0-gP7e92D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feature=endscreen&amp;NR=1&amp;v=kvkIHx1mYl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yWDNikquiJ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youtube.com/watch?v=62qvbg_n7O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youtube.com/watch?v=SyqgdkQWKO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Representation of Regional Identity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705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Yorkshire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Yorkshire – Often shown as living in rural countryside, with rolling hills and cobbled streets, being quite old fashioned</a:t>
            </a:r>
          </a:p>
          <a:p>
            <a:endParaRPr lang="en-GB" dirty="0"/>
          </a:p>
        </p:txBody>
      </p:sp>
      <p:pic>
        <p:nvPicPr>
          <p:cNvPr id="5122" name="Picture 2" descr="http://www.newsbiscuit.com/wp-content/uploads/2013/04/353-hovis-a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564904"/>
            <a:ext cx="3816424" cy="381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16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Southern England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South England – often shown as being the centre of culture, modern, classy, clever, sunny, richer, doing middle class jobs such as managers </a:t>
            </a:r>
            <a:r>
              <a:rPr lang="en-GB" dirty="0" err="1"/>
              <a:t>etc</a:t>
            </a:r>
            <a:endParaRPr lang="en-GB" dirty="0"/>
          </a:p>
          <a:p>
            <a:endParaRPr lang="en-GB" dirty="0"/>
          </a:p>
        </p:txBody>
      </p:sp>
      <p:pic>
        <p:nvPicPr>
          <p:cNvPr id="1026" name="Picture 2" descr="http://ichef.bbci.co.uk/images/ic/640x360/legacy/brand/b0071b63.jpg?nodefault=tru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80928"/>
            <a:ext cx="6096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7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London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2557264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London – There are 2 main stereotypes of Londoners. One is that they are often shown as being rich, posh, snobby, upper class, </a:t>
            </a:r>
            <a:endParaRPr lang="en-GB" dirty="0" smtClean="0"/>
          </a:p>
          <a:p>
            <a:pPr lvl="0"/>
            <a:r>
              <a:rPr lang="en-GB" dirty="0"/>
              <a:t> The other is that they often shown as being from north, east or south London, poor, common, lower class, </a:t>
            </a:r>
            <a:r>
              <a:rPr lang="en-GB" dirty="0" err="1"/>
              <a:t>criminalistic</a:t>
            </a:r>
            <a:r>
              <a:rPr lang="en-GB" dirty="0"/>
              <a:t>, violent “</a:t>
            </a:r>
            <a:r>
              <a:rPr lang="en-GB" dirty="0" err="1"/>
              <a:t>Kidulthood</a:t>
            </a:r>
            <a:r>
              <a:rPr lang="en-GB" dirty="0"/>
              <a:t>” style</a:t>
            </a:r>
          </a:p>
          <a:p>
            <a:endParaRPr lang="en-GB" dirty="0"/>
          </a:p>
        </p:txBody>
      </p:sp>
      <p:pic>
        <p:nvPicPr>
          <p:cNvPr id="2050" name="Picture 2" descr="http://cdni.condenast.co.uk/642x390/w_z/Youngers_GQ_20Mar13_channel4_b_642x39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49080"/>
            <a:ext cx="3312312" cy="201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langrant-us.org/images/hugh-grant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123092"/>
            <a:ext cx="1944216" cy="2038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59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1045096"/>
          </a:xfrm>
        </p:spPr>
        <p:txBody>
          <a:bodyPr/>
          <a:lstStyle/>
          <a:p>
            <a:pPr lvl="0"/>
            <a:r>
              <a:rPr lang="en-GB" dirty="0"/>
              <a:t>Essex – often shown as being </a:t>
            </a:r>
            <a:r>
              <a:rPr lang="en-GB" dirty="0" smtClean="0"/>
              <a:t>glamorous </a:t>
            </a:r>
            <a:r>
              <a:rPr lang="en-GB" dirty="0"/>
              <a:t>but cheap, footballer’s wives, lots of partying, being quite stupid</a:t>
            </a:r>
          </a:p>
          <a:p>
            <a:endParaRPr lang="en-GB" dirty="0"/>
          </a:p>
        </p:txBody>
      </p:sp>
      <p:pic>
        <p:nvPicPr>
          <p:cNvPr id="4098" name="Picture 2" descr="http://beelay.files.wordpress.com/2012/08/the-only-way-is-essex-pic-itv-30436415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012" y="2492896"/>
            <a:ext cx="5857875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5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South West England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Cornwall / Somerset – Often shown as being “backwards”, living in rural areas, working on farms</a:t>
            </a:r>
          </a:p>
          <a:p>
            <a:endParaRPr lang="en-GB" dirty="0"/>
          </a:p>
        </p:txBody>
      </p:sp>
      <p:pic>
        <p:nvPicPr>
          <p:cNvPr id="6146" name="Picture 2" descr="http://www.fanpop.com/images/polls/7743_1_ful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36912"/>
            <a:ext cx="3960440" cy="340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2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5699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If you get “regional identity” as an issue in the exam, you should be thinking about the following things when watching the clip: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75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/>
              <a:t>Can I identify where the characters are from within the country?</a:t>
            </a:r>
          </a:p>
          <a:p>
            <a:pPr lvl="0"/>
            <a:r>
              <a:rPr lang="en-GB" dirty="0"/>
              <a:t>Are people from different areas shown as having different interests, personalities, attitudes, behaviours? If so, how?</a:t>
            </a:r>
          </a:p>
          <a:p>
            <a:pPr lvl="0"/>
            <a:r>
              <a:rPr lang="en-GB" dirty="0"/>
              <a:t>Is their regional identity represented as being important in their life?</a:t>
            </a:r>
          </a:p>
          <a:p>
            <a:pPr lvl="0"/>
            <a:r>
              <a:rPr lang="en-GB" dirty="0"/>
              <a:t>Are people from particular regions portrayed as being better, more powerful, than others?</a:t>
            </a:r>
          </a:p>
          <a:p>
            <a:pPr lvl="0"/>
            <a:r>
              <a:rPr lang="en-GB" dirty="0"/>
              <a:t>Are people from particular regions portrayed as being </a:t>
            </a:r>
            <a:r>
              <a:rPr lang="en-GB" dirty="0" smtClean="0"/>
              <a:t>weaker/less important than others</a:t>
            </a:r>
            <a:endParaRPr lang="en-GB" dirty="0"/>
          </a:p>
          <a:p>
            <a:pPr lvl="0"/>
            <a:r>
              <a:rPr lang="en-GB" dirty="0"/>
              <a:t>How do other characters in the clip treat the characters from different regions?</a:t>
            </a:r>
          </a:p>
          <a:p>
            <a:pPr lvl="0"/>
            <a:r>
              <a:rPr lang="en-GB" dirty="0"/>
              <a:t>What is the message the clip is trying to portray about regional identity?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00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Regional Identity -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Regional Identity refers to the part of the </a:t>
            </a:r>
            <a:r>
              <a:rPr lang="en-GB" sz="3600" dirty="0" smtClean="0"/>
              <a:t>United Kingdom someone </a:t>
            </a:r>
            <a:r>
              <a:rPr lang="en-GB" sz="3600" dirty="0"/>
              <a:t>is from. It could refer to a general area such a “north” or “south”, a country such as “English” or “Scottish” or specific towns such as “London” or “Manchester.”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820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There are several regional stereotypes widely seen on television: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605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Scottish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Scottish – often shown as being money obsessed, won’t pay for anything, drinks a lot of alcohol, loves the outdoors, wears kilts, eats haggis, quite aggressive and violent</a:t>
            </a:r>
          </a:p>
          <a:p>
            <a:endParaRPr lang="en-GB" dirty="0"/>
          </a:p>
        </p:txBody>
      </p:sp>
      <p:pic>
        <p:nvPicPr>
          <p:cNvPr id="1026" name="Picture 2" descr="http://zooplauk.files.wordpress.com/2010/08/rab-c-nesbitt.jpg?w=45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068960"/>
            <a:ext cx="428625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55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Welsh –Often shown as living in the middle of the countryside, </a:t>
            </a:r>
            <a:r>
              <a:rPr lang="en-GB" dirty="0" smtClean="0"/>
              <a:t>obsessed with sheep, singing, rugby and being Welsh</a:t>
            </a:r>
            <a:endParaRPr lang="en-GB" dirty="0"/>
          </a:p>
          <a:p>
            <a:endParaRPr lang="en-GB" dirty="0"/>
          </a:p>
        </p:txBody>
      </p:sp>
      <p:pic>
        <p:nvPicPr>
          <p:cNvPr id="2050" name="Picture 2" descr="http://news.bbc.co.uk/media/images/41604000/jpg/_41604488_nob_wal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068960"/>
            <a:ext cx="3962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175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Irish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Irish – often shown as living in the countryside, working in rural areas such as farms, being very religious, being good at dancing and singing, very friendly but less intelligent</a:t>
            </a:r>
          </a:p>
          <a:p>
            <a:endParaRPr lang="en-GB" dirty="0"/>
          </a:p>
        </p:txBody>
      </p:sp>
      <p:pic>
        <p:nvPicPr>
          <p:cNvPr id="3074" name="Picture 2" descr="http://www.freewebs.com/bensewahsulixtreme/douga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402" y="2852936"/>
            <a:ext cx="2315859" cy="341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637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English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English – often shown as being racist, obsessed with beer and football living in London. </a:t>
            </a:r>
            <a:endParaRPr lang="en-GB" dirty="0" smtClean="0"/>
          </a:p>
          <a:p>
            <a:pPr lvl="0"/>
            <a:r>
              <a:rPr lang="en-GB" dirty="0" smtClean="0"/>
              <a:t>Sometimes </a:t>
            </a:r>
            <a:r>
              <a:rPr lang="en-GB" dirty="0"/>
              <a:t>the stereotype goes in the opposite direction of showing English people as very rich, posh, happy, living in castles and being very “royal.”</a:t>
            </a:r>
          </a:p>
          <a:p>
            <a:endParaRPr lang="en-GB" dirty="0"/>
          </a:p>
        </p:txBody>
      </p:sp>
      <p:pic>
        <p:nvPicPr>
          <p:cNvPr id="1028" name="Picture 4" descr="http://static.guim.co.uk/sys-images/Guardian/Pix/pictures/2012/11/15/1352990870384/men-behaving-badly-01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681636"/>
            <a:ext cx="396044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19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Northern England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North England – often shown as being poorer, bad weather, lower class, aggressive, less culture, less clever, doing working class jobs such as builders </a:t>
            </a:r>
            <a:r>
              <a:rPr lang="en-GB" dirty="0" err="1"/>
              <a:t>etc</a:t>
            </a:r>
            <a:endParaRPr lang="en-GB" dirty="0"/>
          </a:p>
          <a:p>
            <a:endParaRPr lang="en-GB" dirty="0"/>
          </a:p>
        </p:txBody>
      </p:sp>
      <p:pic>
        <p:nvPicPr>
          <p:cNvPr id="2050" name="Picture 2" descr="http://www.habitatni.co.uk/databaseImages/new_7686027__builders_teabreak_1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96952"/>
            <a:ext cx="2418267" cy="362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62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Manchester/Newcastle/Liverp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Manchester / Newcastle / Liverpool – Often shown as being “chavs”, wearing fake designer labels, or tracksuits, drinking a lot, being aggressive, uneducated, criminals</a:t>
            </a:r>
          </a:p>
          <a:p>
            <a:endParaRPr lang="en-GB" dirty="0"/>
          </a:p>
        </p:txBody>
      </p:sp>
      <p:pic>
        <p:nvPicPr>
          <p:cNvPr id="3074" name="Picture 2" descr="http://4.bp.blogspot.com/-1e1vz5_NpmU/UHjeRpSlq9I/AAAAAAAADeQ/6NauUiVpVH4/s1600/Shameless46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96952"/>
            <a:ext cx="5101580" cy="306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4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221</TotalTime>
  <Words>373</Words>
  <Application>Microsoft Office PowerPoint</Application>
  <PresentationFormat>On-screen Show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Representation of Regional Identity</vt:lpstr>
      <vt:lpstr>Regional Identity - UK</vt:lpstr>
      <vt:lpstr>PowerPoint Presentation</vt:lpstr>
      <vt:lpstr>Scottish</vt:lpstr>
      <vt:lpstr>Welsh</vt:lpstr>
      <vt:lpstr>Irish</vt:lpstr>
      <vt:lpstr>English </vt:lpstr>
      <vt:lpstr>Northern England</vt:lpstr>
      <vt:lpstr>Manchester/Newcastle/Liverp</vt:lpstr>
      <vt:lpstr>Yorkshire</vt:lpstr>
      <vt:lpstr>Southern England</vt:lpstr>
      <vt:lpstr>London</vt:lpstr>
      <vt:lpstr>Essex</vt:lpstr>
      <vt:lpstr>South West England</vt:lpstr>
      <vt:lpstr>If you get “regional identity” as an issue in the exam, you should be thinking about the following things when watching the clip: </vt:lpstr>
      <vt:lpstr>PowerPoint Presentation</vt:lpstr>
    </vt:vector>
  </TitlesOfParts>
  <Company>City College Norwich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 of Regional Identity</dc:title>
  <dc:creator>Osborne, Craig</dc:creator>
  <cp:lastModifiedBy>Karen Leadbetter</cp:lastModifiedBy>
  <cp:revision>12</cp:revision>
  <dcterms:created xsi:type="dcterms:W3CDTF">2013-04-30T15:33:09Z</dcterms:created>
  <dcterms:modified xsi:type="dcterms:W3CDTF">2015-05-08T10:11:11Z</dcterms:modified>
</cp:coreProperties>
</file>