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85" r:id="rId2"/>
    <p:sldId id="271" r:id="rId3"/>
    <p:sldId id="281" r:id="rId4"/>
    <p:sldId id="28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6" r:id="rId16"/>
    <p:sldId id="283" r:id="rId17"/>
    <p:sldId id="286" r:id="rId1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3399FF"/>
    <a:srgbClr val="003399"/>
    <a:srgbClr val="008000"/>
    <a:srgbClr val="66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A42BA-5FD7-45E9-B176-1224DAA7C33E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B57E4-8FFD-441C-822A-5A757BCF8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53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CD1EB-BEDA-4FBA-A3D8-21D7D5EC663D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D5BC0-DA94-4290-8BC4-88EDAE66D4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115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5BC0-DA94-4290-8BC4-88EDAE66D45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79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756D9-F61D-45B9-8B94-0B64DD8D658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565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45C5D-42A2-4735-9B1D-B0AF5647AD2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992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6A3A2-6D73-4FB0-869E-76106591AF3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940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E1A25-EF8E-47F8-87AA-1EC57A360C0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128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782B9-A3CB-4B71-8E1B-3E958E44F01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014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4228E-54BB-4A58-9C64-19989BA9371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725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2C588-BDFB-42F0-862B-3BD19E4CD5F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281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E1DF7-476F-4D36-84F6-8764A59C380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933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ADD01-D5F8-4DC2-9A98-8D264D8D550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500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309C0-D835-49B2-84C8-9F2CC96FFE3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81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BBE40-A06F-4F6B-837E-7930F3D344F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474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017E87-5FD1-4411-B5EC-61E6828A9CA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437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=100&amp;v=_Gl8jVX9WWM" TargetMode="External"/><Relationship Id="rId2" Type="http://schemas.openxmlformats.org/officeDocument/2006/relationships/hyperlink" Target="https://www.youtube.com/watch?t=48&amp;v=80K5P1qqQO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bscmediatvdrama.blogspot.co.uk/2011/09/representation-of-disability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Representation of Disability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 smtClean="0">
                <a:latin typeface="Calibri" pitchFamily="34" charset="0"/>
                <a:cs typeface="Calibri" pitchFamily="34" charset="0"/>
              </a:rPr>
              <a:t>L.O.</a:t>
            </a:r>
          </a:p>
          <a:p>
            <a:r>
              <a:rPr lang="en-GB" altLang="en-US" dirty="0" smtClean="0">
                <a:latin typeface="Calibri" pitchFamily="34" charset="0"/>
                <a:cs typeface="Calibri" pitchFamily="34" charset="0"/>
              </a:rPr>
              <a:t>To understand how disabilities are represented in the media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7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Forrest-Gump-ad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-1012825"/>
            <a:ext cx="5260975" cy="766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50825" y="366713"/>
            <a:ext cx="5041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altLang="en-US" sz="3600" b="1" dirty="0">
                <a:latin typeface="Calibri" pitchFamily="34" charset="0"/>
                <a:cs typeface="Calibri" pitchFamily="34" charset="0"/>
              </a:rPr>
              <a:t>Laughable</a:t>
            </a:r>
            <a:r>
              <a:rPr lang="en-GB" altLang="en-US" sz="3600" dirty="0">
                <a:latin typeface="Calibri" pitchFamily="34" charset="0"/>
                <a:cs typeface="Calibri" pitchFamily="34" charset="0"/>
              </a:rPr>
              <a:t> or </a:t>
            </a:r>
            <a:endParaRPr lang="en-GB" altLang="en-US" sz="36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altLang="en-US" sz="36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GB" altLang="en-US" sz="3600" dirty="0">
                <a:latin typeface="Calibri" pitchFamily="34" charset="0"/>
                <a:cs typeface="Calibri" pitchFamily="34" charset="0"/>
              </a:rPr>
              <a:t>butt of jokes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50825" y="692150"/>
            <a:ext cx="411003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altLang="en-US" sz="3600" b="1" dirty="0">
                <a:latin typeface="Calibri" pitchFamily="34" charset="0"/>
                <a:cs typeface="Calibri" pitchFamily="34" charset="0"/>
              </a:rPr>
              <a:t>Vengeful</a:t>
            </a:r>
            <a:r>
              <a:rPr lang="en-GB" altLang="en-US" sz="3600" dirty="0">
                <a:latin typeface="Calibri" pitchFamily="34" charset="0"/>
                <a:cs typeface="Calibri" pitchFamily="34" charset="0"/>
              </a:rPr>
              <a:t>: </a:t>
            </a:r>
          </a:p>
          <a:p>
            <a:r>
              <a:rPr lang="en-GB" altLang="en-US" sz="3600" dirty="0">
                <a:latin typeface="Calibri" pitchFamily="34" charset="0"/>
                <a:cs typeface="Calibri" pitchFamily="34" charset="0"/>
              </a:rPr>
              <a:t>Having a chip on their shoulder/ aggressive avenger </a:t>
            </a:r>
          </a:p>
        </p:txBody>
      </p:sp>
      <p:pic>
        <p:nvPicPr>
          <p:cNvPr id="13315" name="Picture 6" descr="h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863" y="423863"/>
            <a:ext cx="4783137" cy="665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587574" y="836712"/>
            <a:ext cx="6481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altLang="en-US" sz="3600" b="1" dirty="0">
                <a:latin typeface="Calibri" pitchFamily="34" charset="0"/>
                <a:cs typeface="Calibri" pitchFamily="34" charset="0"/>
              </a:rPr>
              <a:t>A burden/ outcast </a:t>
            </a:r>
          </a:p>
        </p:txBody>
      </p:sp>
      <p:pic>
        <p:nvPicPr>
          <p:cNvPr id="14339" name="Picture 7" descr="mask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8" y="2205038"/>
            <a:ext cx="7981950" cy="439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7667625" y="6021388"/>
            <a:ext cx="747713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altLang="en-US" sz="1800"/>
              <a:t>Mask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hollywoo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127000"/>
            <a:ext cx="4954588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2070100" y="6302375"/>
            <a:ext cx="311785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altLang="en-US" sz="1800"/>
              <a:t>Born on the Fourth of July</a:t>
            </a:r>
            <a:r>
              <a:rPr lang="en-GB" altLang="en-US" sz="1800" u="sng"/>
              <a:t>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563938" y="385763"/>
            <a:ext cx="54721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altLang="en-US" sz="3600" dirty="0">
                <a:latin typeface="Calibri" pitchFamily="34" charset="0"/>
                <a:cs typeface="Calibri" pitchFamily="34" charset="0"/>
              </a:rPr>
              <a:t>Non-sexual or incapable of a worthwhile relationship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b="1" dirty="0" smtClean="0"/>
              <a:t>Under- and </a:t>
            </a:r>
            <a:br>
              <a:rPr lang="en-GB" altLang="en-US" b="1" dirty="0" smtClean="0"/>
            </a:br>
            <a:r>
              <a:rPr lang="en-GB" altLang="en-US" b="1" dirty="0" err="1" smtClean="0"/>
              <a:t>mis</a:t>
            </a:r>
            <a:r>
              <a:rPr lang="en-GB" altLang="en-US" b="1" dirty="0" smtClean="0"/>
              <a:t>-representation of disability</a:t>
            </a:r>
            <a:br>
              <a:rPr lang="en-GB" altLang="en-US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5521"/>
            <a:ext cx="8229600" cy="4525963"/>
          </a:xfrm>
        </p:spPr>
        <p:txBody>
          <a:bodyPr>
            <a:normAutofit/>
          </a:bodyPr>
          <a:lstStyle/>
          <a:p>
            <a:r>
              <a:rPr lang="en-GB" altLang="en-US" sz="3600" dirty="0"/>
              <a:t>The absence of disabled people from everyday situations, and not being shown as integral and productive members of society. When they are shown, the focus is on their </a:t>
            </a:r>
            <a:r>
              <a:rPr lang="en-GB" altLang="en-US" sz="3600" dirty="0" smtClean="0"/>
              <a:t>impairments.</a:t>
            </a:r>
          </a:p>
          <a:p>
            <a:r>
              <a:rPr lang="en-GB" altLang="en-US" sz="3600" b="1" dirty="0" smtClean="0"/>
              <a:t>Often shown as incapable of fully participating in everyday life </a:t>
            </a:r>
          </a:p>
          <a:p>
            <a:endParaRPr lang="en-GB" altLang="en-US" sz="3600" dirty="0"/>
          </a:p>
          <a:p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2800" b="1" dirty="0" smtClean="0">
                <a:solidFill>
                  <a:srgbClr val="000000"/>
                </a:solidFill>
              </a:rPr>
              <a:t>In pairs:  How would you represent them using the micro elements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? Camera, Sound, </a:t>
            </a:r>
            <a:r>
              <a:rPr lang="en-US" altLang="en-US" sz="2800" b="1" dirty="0" err="1" smtClean="0">
                <a:solidFill>
                  <a:srgbClr val="000000"/>
                </a:solidFill>
              </a:rPr>
              <a:t>Mise</a:t>
            </a:r>
            <a:r>
              <a:rPr lang="en-US" altLang="en-US" sz="2800" b="1" dirty="0" smtClean="0">
                <a:solidFill>
                  <a:srgbClr val="000000"/>
                </a:solidFill>
              </a:rPr>
              <a:t> en Scene, Editing</a:t>
            </a:r>
            <a:endParaRPr lang="en-US" altLang="en-US" sz="2800" b="1" dirty="0" smtClean="0">
              <a:solidFill>
                <a:srgbClr val="00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Physically disabled: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Mentally disabled: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8436" name="Picture 2" descr="http://unrealitymag.bcmediagroup.netdna-cdn.com/wp-content/uploads/2013/05/remyti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850" y="-17463"/>
            <a:ext cx="4856163" cy="368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 descr="http://withfriendship.com/images/i/42197/bad-ernst-stavro-blofel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054100"/>
            <a:ext cx="4559300" cy="564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10"/>
          <p:cNvSpPr txBox="1">
            <a:spLocks noChangeArrowheads="1"/>
          </p:cNvSpPr>
          <p:nvPr/>
        </p:nvSpPr>
        <p:spPr bwMode="auto">
          <a:xfrm>
            <a:off x="4543425" y="-17463"/>
            <a:ext cx="4851400" cy="163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Are these typical representations?  Why?</a:t>
            </a:r>
          </a:p>
          <a:p>
            <a:pPr>
              <a:spcBef>
                <a:spcPct val="50000"/>
              </a:spcBef>
            </a:pPr>
            <a:endParaRPr lang="en-GB" altLang="en-US" sz="2400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468313" y="4221163"/>
            <a:ext cx="4075112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latin typeface="+mj-lt"/>
                <a:ea typeface="ＭＳ Ｐゴシック" pitchFamily="34" charset="-128"/>
              </a:rPr>
              <a:t>What stereotype do these characters reinforce?</a:t>
            </a:r>
          </a:p>
          <a:p>
            <a:pPr>
              <a:spcBef>
                <a:spcPct val="50000"/>
              </a:spcBef>
            </a:pPr>
            <a:endParaRPr lang="en-GB" altLang="en-US" sz="2400" dirty="0">
              <a:latin typeface="+mj-lt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www.youtube.com/watch?t=48&amp;v=80K5P1qqQOI</a:t>
            </a:r>
            <a:endParaRPr lang="en-GB" dirty="0" smtClean="0"/>
          </a:p>
          <a:p>
            <a:r>
              <a:rPr lang="en-GB" dirty="0">
                <a:hlinkClick r:id="rId3"/>
              </a:rPr>
              <a:t>https://www.youtube.com/watch?t=100&amp;v=_</a:t>
            </a:r>
            <a:r>
              <a:rPr lang="en-GB" dirty="0" smtClean="0">
                <a:hlinkClick r:id="rId3"/>
              </a:rPr>
              <a:t>Gl8jVX9WWM</a:t>
            </a:r>
            <a:endParaRPr lang="en-GB" dirty="0" smtClean="0"/>
          </a:p>
          <a:p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cbscmediatvdrama.blogspot.co.uk/2011/09/representation-of-disability.html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27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/>
              <a:t>List…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4000" dirty="0" err="1" smtClean="0"/>
              <a:t>Mindmap</a:t>
            </a:r>
            <a:r>
              <a:rPr lang="en-GB" altLang="en-US" sz="4000" dirty="0" smtClean="0"/>
              <a:t> or list all the different types of disabilities you can think of.</a:t>
            </a:r>
          </a:p>
        </p:txBody>
      </p:sp>
      <p:pic>
        <p:nvPicPr>
          <p:cNvPr id="3076" name="Picture 2" descr="C:\Users\Lesley\AppData\Local\Microsoft\Windows\Temporary Internet Files\Content.IE5\BAO5U0GQ\MC90044214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429000"/>
            <a:ext cx="28194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800" b="1" dirty="0" smtClean="0"/>
              <a:t>Definition of disability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96975"/>
            <a:ext cx="7705725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a physical or mental condition that limits a person's movements, senses, or activities.</a:t>
            </a:r>
            <a:endParaRPr lang="en-GB" altLang="en-US" sz="1200" dirty="0" smtClean="0"/>
          </a:p>
          <a:p>
            <a:pPr marL="0" indent="0">
              <a:buNone/>
            </a:pPr>
            <a:endParaRPr lang="en-GB" altLang="en-US" dirty="0" smtClean="0"/>
          </a:p>
          <a:p>
            <a:r>
              <a:rPr lang="en-GB" altLang="en-US" dirty="0" smtClean="0"/>
              <a:t>e.g.:  Physically and mentally disabled, Hearing impaired, Visually impaired, Short term and long term disability, cognitive disability…</a:t>
            </a:r>
            <a:br>
              <a:rPr lang="en-GB" altLang="en-US" dirty="0" smtClean="0"/>
            </a:br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  <p:pic>
        <p:nvPicPr>
          <p:cNvPr id="14340" name="Picture 5" descr="disability380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144" y="3933055"/>
            <a:ext cx="3324695" cy="2940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11188" y="21336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 smtClean="0"/>
              <a:t>Can you think of any recent </a:t>
            </a:r>
            <a:r>
              <a:rPr lang="en-GB" altLang="en-US" dirty="0" smtClean="0"/>
              <a:t>programmes </a:t>
            </a:r>
            <a:r>
              <a:rPr lang="en-GB" altLang="en-US" dirty="0" smtClean="0"/>
              <a:t>or films you have watched that contain any disabled characters?</a:t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How were they represented?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2225" y="2963863"/>
            <a:ext cx="371157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altLang="en-US" sz="3600" b="1" dirty="0" smtClean="0">
                <a:latin typeface="Calibri" pitchFamily="34" charset="0"/>
                <a:cs typeface="Calibri" pitchFamily="34" charset="0"/>
              </a:rPr>
              <a:t>Pitiable and pathetic</a:t>
            </a:r>
            <a:r>
              <a:rPr lang="en-GB" altLang="en-US" sz="3600" dirty="0" smtClean="0">
                <a:latin typeface="Calibri" pitchFamily="34" charset="0"/>
                <a:cs typeface="Calibri" pitchFamily="34" charset="0"/>
              </a:rPr>
              <a:t>; sweet and innocent; a miracle cure </a:t>
            </a:r>
            <a:endParaRPr lang="en-GB" alt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1" name="Picture 6" descr="eleope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943100"/>
            <a:ext cx="6157912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6227763" y="5734050"/>
            <a:ext cx="2109787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altLang="en-US" sz="1800"/>
              <a:t>The Elephant Man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itle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5400" dirty="0"/>
              <a:t>Usual Stereotypes: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468313" y="660400"/>
            <a:ext cx="2879725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altLang="en-US" sz="3600" b="1" dirty="0">
                <a:latin typeface="Calibri" pitchFamily="34" charset="0"/>
                <a:cs typeface="Calibri" pitchFamily="34" charset="0"/>
              </a:rPr>
              <a:t>Victim</a:t>
            </a:r>
            <a:r>
              <a:rPr lang="en-GB" altLang="en-US" sz="3600" dirty="0">
                <a:latin typeface="Calibri" pitchFamily="34" charset="0"/>
                <a:cs typeface="Calibri" pitchFamily="34" charset="0"/>
              </a:rPr>
              <a:t> or an object of violence</a:t>
            </a:r>
          </a:p>
        </p:txBody>
      </p:sp>
      <p:pic>
        <p:nvPicPr>
          <p:cNvPr id="8195" name="Picture 9" descr="Babyja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03225"/>
            <a:ext cx="541337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10"/>
          <p:cNvSpPr txBox="1">
            <a:spLocks noChangeArrowheads="1"/>
          </p:cNvSpPr>
          <p:nvPr/>
        </p:nvSpPr>
        <p:spPr bwMode="auto">
          <a:xfrm>
            <a:off x="4500563" y="6165850"/>
            <a:ext cx="3910012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altLang="en-US" sz="1800"/>
              <a:t>Whatever happened to Baby Jane?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611188" y="1052513"/>
            <a:ext cx="3889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altLang="en-US" sz="3600" b="1" dirty="0">
                <a:latin typeface="Calibri" pitchFamily="34" charset="0"/>
                <a:cs typeface="Calibri" pitchFamily="34" charset="0"/>
              </a:rPr>
              <a:t>Sinister</a:t>
            </a:r>
            <a:r>
              <a:rPr lang="en-GB" altLang="en-US" sz="3600" dirty="0">
                <a:latin typeface="Calibri" pitchFamily="34" charset="0"/>
                <a:cs typeface="Calibri" pitchFamily="34" charset="0"/>
              </a:rPr>
              <a:t> or evil </a:t>
            </a:r>
          </a:p>
        </p:txBody>
      </p:sp>
      <p:pic>
        <p:nvPicPr>
          <p:cNvPr id="9219" name="Picture 6" descr="_916005_str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852488"/>
            <a:ext cx="4765675" cy="571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6659563" y="6092825"/>
            <a:ext cx="1814512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altLang="en-US" sz="1800"/>
              <a:t>Dr Strangelove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0" y="1052513"/>
            <a:ext cx="45720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altLang="en-US" sz="3600" b="1"/>
              <a:t>Atmosphere or curio</a:t>
            </a:r>
          </a:p>
          <a:p>
            <a:r>
              <a:rPr lang="en-GB" altLang="en-US" sz="3600"/>
              <a:t>e.g: 'freak shows', and in comics, horror movies and science fiction </a:t>
            </a:r>
          </a:p>
        </p:txBody>
      </p:sp>
      <p:pic>
        <p:nvPicPr>
          <p:cNvPr id="10243" name="Picture 6" descr="B00005V8V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0"/>
            <a:ext cx="4194175" cy="765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79388" y="361950"/>
            <a:ext cx="482441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altLang="en-US" sz="3600" b="1" dirty="0">
                <a:latin typeface="Calibri" pitchFamily="34" charset="0"/>
                <a:cs typeface="Calibri" pitchFamily="34" charset="0"/>
              </a:rPr>
              <a:t>'Super-</a:t>
            </a:r>
            <a:r>
              <a:rPr lang="en-GB" altLang="en-US" sz="3600" b="1" dirty="0" err="1">
                <a:latin typeface="Calibri" pitchFamily="34" charset="0"/>
                <a:cs typeface="Calibri" pitchFamily="34" charset="0"/>
              </a:rPr>
              <a:t>crip</a:t>
            </a:r>
            <a:r>
              <a:rPr lang="en-GB" altLang="en-US" sz="3600" b="1" dirty="0">
                <a:latin typeface="Calibri" pitchFamily="34" charset="0"/>
                <a:cs typeface="Calibri" pitchFamily="34" charset="0"/>
              </a:rPr>
              <a:t>'</a:t>
            </a:r>
            <a:r>
              <a:rPr lang="en-GB" altLang="en-US" sz="3600" dirty="0">
                <a:latin typeface="Calibri" pitchFamily="34" charset="0"/>
                <a:cs typeface="Calibri" pitchFamily="34" charset="0"/>
              </a:rPr>
              <a:t>/ triumph over tragedy/noble warrior </a:t>
            </a:r>
          </a:p>
        </p:txBody>
      </p:sp>
      <p:pic>
        <p:nvPicPr>
          <p:cNvPr id="11267" name="Picture 6" descr="home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2655888"/>
            <a:ext cx="7113588" cy="40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6948488" y="5876925"/>
            <a:ext cx="1208087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altLang="en-US" sz="1800"/>
              <a:t>Daredevil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</TotalTime>
  <Words>286</Words>
  <Application>Microsoft Office PowerPoint</Application>
  <PresentationFormat>On-screen Show (4:3)</PresentationFormat>
  <Paragraphs>46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Representation of Disability</vt:lpstr>
      <vt:lpstr>List…</vt:lpstr>
      <vt:lpstr>Definition of disability</vt:lpstr>
      <vt:lpstr>Can you think of any recent programmes or films you have watched that contain any disabled characters?  How were they represented?</vt:lpstr>
      <vt:lpstr>Usual Stereotypes: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Under- and  mis-representation of disability </vt:lpstr>
      <vt:lpstr>In pairs:  How would you represent them using the micro elements? Camera, Sound, Mise en Scene, Editing</vt:lpstr>
      <vt:lpstr>PowerPoint Presentation</vt:lpstr>
      <vt:lpstr>Have a go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JWalton</dc:creator>
  <cp:lastModifiedBy>Karen Leadbetter</cp:lastModifiedBy>
  <cp:revision>26</cp:revision>
  <cp:lastPrinted>2015-04-30T09:58:42Z</cp:lastPrinted>
  <dcterms:created xsi:type="dcterms:W3CDTF">2006-01-12T15:44:58Z</dcterms:created>
  <dcterms:modified xsi:type="dcterms:W3CDTF">2015-04-30T11:41:59Z</dcterms:modified>
</cp:coreProperties>
</file>