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5EC7F-9254-4BD9-8734-22625E18AF8C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8C80E-D7A3-444D-822C-67EDCFE484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072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8C80E-D7A3-444D-822C-67EDCFE484E1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8C80E-D7A3-444D-822C-67EDCFE484E1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8C80E-D7A3-444D-822C-67EDCFE484E1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8C80E-D7A3-444D-822C-67EDCFE484E1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8C80E-D7A3-444D-822C-67EDCFE484E1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2128B-7F92-4B0F-BDCC-395327C1F0F9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DF118-1342-456C-BBB1-BFB066A8A4E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Front Covers 1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1268760"/>
            <a:ext cx="799288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What </a:t>
            </a:r>
            <a:r>
              <a:rPr lang="en-GB" sz="2000" dirty="0"/>
              <a:t>type of magazine is it? From the front cover what kinds of issues/articles are going to be inside?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>Who is the target audience for the magazine? What particular age group? What are their interests? 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Who </a:t>
            </a:r>
            <a:r>
              <a:rPr lang="en-GB" sz="2000" dirty="0"/>
              <a:t>is on the front cover and why? 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>What overall message is the person/subject giving</a:t>
            </a:r>
            <a:r>
              <a:rPr lang="en-GB" sz="2000" dirty="0" smtClean="0"/>
              <a:t>?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>What does the title of the magazine tell you about 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>1. the readership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>2. its image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>3. its style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Front Covers 2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1628800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What do the ‘puffs’ suggest will be inside the magazine? What does this tell you about the type of audience the </a:t>
            </a:r>
            <a:r>
              <a:rPr lang="en-GB" sz="2000" dirty="0" smtClean="0"/>
              <a:t>magazine is targeting?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Is there a slogan? What does it tell you about the magazine? How does it help to attract readers?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What colours are used? 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 What fonts are used and why?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What strategies does the magazine use to attract the audience?</a:t>
            </a:r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 pages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7544" y="1412777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Does </a:t>
            </a:r>
            <a:r>
              <a:rPr lang="en-GB" sz="2000" dirty="0"/>
              <a:t>the contents page use images? How have these image been constructed? How do they support your initial findings about the style of the magazine and its intended audience?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What </a:t>
            </a:r>
            <a:r>
              <a:rPr lang="en-GB" sz="2000" dirty="0"/>
              <a:t>colours and fonts are used? Does this support the style of the front cover?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  <a:p>
            <a:r>
              <a:rPr lang="en-GB" sz="2000" dirty="0" smtClean="0"/>
              <a:t>How </a:t>
            </a:r>
            <a:r>
              <a:rPr lang="en-GB" sz="2000" dirty="0"/>
              <a:t>is the information organised so that it is accessible to the audience? What are the different sections? What does this tell you about the magazine?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Are </a:t>
            </a:r>
            <a:r>
              <a:rPr lang="en-GB" sz="2000" dirty="0"/>
              <a:t>there any promotional features? 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  <a:p>
            <a:r>
              <a:rPr lang="en-GB" sz="2000" dirty="0" smtClean="0"/>
              <a:t>Is </a:t>
            </a:r>
            <a:r>
              <a:rPr lang="en-GB" sz="2000" dirty="0"/>
              <a:t>the magazine logo placed anywhere on the page? How dominant is it? </a:t>
            </a: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Double Page Spreads 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1556792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What </a:t>
            </a:r>
            <a:r>
              <a:rPr lang="en-GB" dirty="0"/>
              <a:t>does the choice of </a:t>
            </a:r>
            <a:r>
              <a:rPr lang="en-GB" dirty="0" smtClean="0"/>
              <a:t>celebrity </a:t>
            </a:r>
            <a:r>
              <a:rPr lang="en-GB" dirty="0"/>
              <a:t>featured in the article </a:t>
            </a:r>
            <a:r>
              <a:rPr lang="en-GB" dirty="0" smtClean="0"/>
              <a:t>suggest about </a:t>
            </a:r>
            <a:r>
              <a:rPr lang="en-GB" dirty="0"/>
              <a:t>the target </a:t>
            </a:r>
            <a:r>
              <a:rPr lang="en-GB" dirty="0" smtClean="0"/>
              <a:t>audience?</a:t>
            </a:r>
            <a:br>
              <a:rPr lang="en-GB" dirty="0" smtClean="0"/>
            </a:br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What type of language is used in the article? Is the language used informal (e.g. slang that the audience will understand</a:t>
            </a:r>
            <a:r>
              <a:rPr lang="en-GB" dirty="0" smtClean="0"/>
              <a:t>)? </a:t>
            </a:r>
            <a:r>
              <a:rPr lang="en-GB" dirty="0"/>
              <a:t>Give examples of words or phrases which are specific to the style of the magazine.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</a:t>
            </a:r>
            <a:r>
              <a:rPr lang="en-GB" dirty="0"/>
              <a:t>tone does the magazine use to address the reader (as a close friend, a member of an 'in' crowd or an informed intelligent fan?) - provide evidence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What style of text is used? What </a:t>
            </a:r>
            <a:r>
              <a:rPr lang="en-GB" dirty="0" smtClean="0"/>
              <a:t>font style has been used?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</a:t>
            </a:r>
            <a:r>
              <a:rPr lang="en-GB" dirty="0"/>
              <a:t>are the pages laid out? How much of the pages are taken up by images and how much by text? How does this reflect the audience? </a:t>
            </a:r>
            <a:r>
              <a:rPr lang="en-GB" dirty="0" smtClean="0"/>
              <a:t>How many columns are there?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Double Page Spreads 2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1628800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How is the person being interviewed/article is about presented to the audience through the images? How is meaning created through the anchorage text? You may wish to carry out a textual analysis looking at </a:t>
            </a:r>
            <a:r>
              <a:rPr lang="en-GB" sz="2000" dirty="0" err="1" smtClean="0"/>
              <a:t>mise</a:t>
            </a:r>
            <a:r>
              <a:rPr lang="en-GB" sz="2000" dirty="0" smtClean="0"/>
              <a:t>-en-scene (setting, costume, body language, colour) and camera shot used. Are they posed images in a studio or are they live shots at a concert or sports event?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Does the style of the article match the style of the front cover? Is a house style being developed across all the pages you have analysed?</a:t>
            </a:r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189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Front Covers 1</vt:lpstr>
      <vt:lpstr>Front Covers 2</vt:lpstr>
      <vt:lpstr>Contents pages</vt:lpstr>
      <vt:lpstr>Double Page Spreads 1</vt:lpstr>
      <vt:lpstr>Double Page Spreads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 pages</dc:title>
  <dc:creator>John Honeybourne</dc:creator>
  <cp:lastModifiedBy>R.Honeybourne</cp:lastModifiedBy>
  <cp:revision>4</cp:revision>
  <dcterms:created xsi:type="dcterms:W3CDTF">2013-12-04T20:19:41Z</dcterms:created>
  <dcterms:modified xsi:type="dcterms:W3CDTF">2013-12-05T08:46:15Z</dcterms:modified>
</cp:coreProperties>
</file>