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D0E575-495C-4014-8C62-835C2E3C7621}" type="datetimeFigureOut">
              <a:rPr lang="en-GB" smtClean="0"/>
              <a:t>04/05/2015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588CCD-09E7-4C7E-BFA3-96C0D3F647A6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588CCD-09E7-4C7E-BFA3-96C0D3F647A6}" type="slidenum">
              <a:rPr lang="en-GB" smtClean="0"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588CCD-09E7-4C7E-BFA3-96C0D3F647A6}" type="slidenum">
              <a:rPr lang="en-GB" smtClean="0"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588CCD-09E7-4C7E-BFA3-96C0D3F647A6}" type="slidenum">
              <a:rPr lang="en-GB" smtClean="0"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588CCD-09E7-4C7E-BFA3-96C0D3F647A6}" type="slidenum">
              <a:rPr lang="en-GB" smtClean="0"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588CCD-09E7-4C7E-BFA3-96C0D3F647A6}" type="slidenum">
              <a:rPr lang="en-GB" smtClean="0"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588CCD-09E7-4C7E-BFA3-96C0D3F647A6}" type="slidenum">
              <a:rPr lang="en-GB" smtClean="0"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588CCD-09E7-4C7E-BFA3-96C0D3F647A6}" type="slidenum">
              <a:rPr lang="en-GB" smtClean="0"/>
              <a:t>7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EA5F9-0A7B-41B5-AA39-6C685AF84D4A}" type="datetimeFigureOut">
              <a:rPr lang="en-GB" smtClean="0"/>
              <a:t>04/05/2015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3D270-27E0-4F52-9B71-4ABB8ED171D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EA5F9-0A7B-41B5-AA39-6C685AF84D4A}" type="datetimeFigureOut">
              <a:rPr lang="en-GB" smtClean="0"/>
              <a:t>04/05/2015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3D270-27E0-4F52-9B71-4ABB8ED171D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EA5F9-0A7B-41B5-AA39-6C685AF84D4A}" type="datetimeFigureOut">
              <a:rPr lang="en-GB" smtClean="0"/>
              <a:t>04/05/2015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3D270-27E0-4F52-9B71-4ABB8ED171D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EA5F9-0A7B-41B5-AA39-6C685AF84D4A}" type="datetimeFigureOut">
              <a:rPr lang="en-GB" smtClean="0"/>
              <a:t>04/05/2015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3D270-27E0-4F52-9B71-4ABB8ED171D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EA5F9-0A7B-41B5-AA39-6C685AF84D4A}" type="datetimeFigureOut">
              <a:rPr lang="en-GB" smtClean="0"/>
              <a:t>04/05/2015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3D270-27E0-4F52-9B71-4ABB8ED171D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EA5F9-0A7B-41B5-AA39-6C685AF84D4A}" type="datetimeFigureOut">
              <a:rPr lang="en-GB" smtClean="0"/>
              <a:t>04/05/2015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3D270-27E0-4F52-9B71-4ABB8ED171D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EA5F9-0A7B-41B5-AA39-6C685AF84D4A}" type="datetimeFigureOut">
              <a:rPr lang="en-GB" smtClean="0"/>
              <a:t>04/05/2015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3D270-27E0-4F52-9B71-4ABB8ED171D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EA5F9-0A7B-41B5-AA39-6C685AF84D4A}" type="datetimeFigureOut">
              <a:rPr lang="en-GB" smtClean="0"/>
              <a:t>04/05/2015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3D270-27E0-4F52-9B71-4ABB8ED171D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EA5F9-0A7B-41B5-AA39-6C685AF84D4A}" type="datetimeFigureOut">
              <a:rPr lang="en-GB" smtClean="0"/>
              <a:t>04/05/2015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3D270-27E0-4F52-9B71-4ABB8ED171D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EA5F9-0A7B-41B5-AA39-6C685AF84D4A}" type="datetimeFigureOut">
              <a:rPr lang="en-GB" smtClean="0"/>
              <a:t>04/05/2015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3D270-27E0-4F52-9B71-4ABB8ED171D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EA5F9-0A7B-41B5-AA39-6C685AF84D4A}" type="datetimeFigureOut">
              <a:rPr lang="en-GB" smtClean="0"/>
              <a:t>04/05/2015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3D270-27E0-4F52-9B71-4ABB8ED171D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2EA5F9-0A7B-41B5-AA39-6C685AF84D4A}" type="datetimeFigureOut">
              <a:rPr lang="en-GB" smtClean="0"/>
              <a:t>04/05/2015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3D270-27E0-4F52-9B71-4ABB8ED171D7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Print adverts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yan_Reynolds_Hugo_Boss_Bottle_Campaig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04306" y="764704"/>
            <a:ext cx="4011910" cy="534921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bleu-de-chanel-ad-gaspard-ulliel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547664" y="1052736"/>
            <a:ext cx="5936452" cy="432048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rimmel-makeup-2-01-11-2011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843808" y="1196752"/>
            <a:ext cx="3288866" cy="4525963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happymeal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483768" y="404664"/>
            <a:ext cx="4212373" cy="6015426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Volkswagensafari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79512" y="260648"/>
            <a:ext cx="8793586" cy="6048672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whiskas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84277" y="188640"/>
            <a:ext cx="8781270" cy="4464496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9</Words>
  <Application>Microsoft Office PowerPoint</Application>
  <PresentationFormat>On-screen Show (4:3)</PresentationFormat>
  <Paragraphs>8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Print adverts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Print adverts</dc:title>
  <dc:creator>John Honeybourne</dc:creator>
  <cp:lastModifiedBy>John Honeybourne</cp:lastModifiedBy>
  <cp:revision>1</cp:revision>
  <dcterms:created xsi:type="dcterms:W3CDTF">2015-05-04T09:05:59Z</dcterms:created>
  <dcterms:modified xsi:type="dcterms:W3CDTF">2015-05-04T09:18:13Z</dcterms:modified>
</cp:coreProperties>
</file>