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30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5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1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21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34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65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37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59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68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68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B9DE-F53C-4093-A44C-470355910FF6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22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6B9DE-F53C-4093-A44C-470355910FF6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91BA0-E163-4423-8850-ED541FF14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38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 Your Trailer</a:t>
            </a:r>
            <a:endParaRPr lang="en-GB" sz="11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190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Stage 1 – Identifying your needs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Decide </a:t>
            </a:r>
            <a:r>
              <a:rPr lang="en-GB" sz="2400" dirty="0">
                <a:solidFill>
                  <a:srgbClr val="FF0000"/>
                </a:solidFill>
              </a:rPr>
              <a:t>what important information you want to reveal in your </a:t>
            </a:r>
            <a:r>
              <a:rPr lang="en-GB" sz="2400" dirty="0" smtClean="0">
                <a:solidFill>
                  <a:srgbClr val="FF0000"/>
                </a:solidFill>
              </a:rPr>
              <a:t>trailer</a:t>
            </a:r>
            <a:endParaRPr lang="en-GB" sz="2400" dirty="0">
              <a:solidFill>
                <a:srgbClr val="FF0000"/>
              </a:solidFill>
            </a:endParaRP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Narrative</a:t>
            </a:r>
            <a:r>
              <a:rPr lang="en-GB" sz="2000" dirty="0"/>
              <a:t> – </a:t>
            </a:r>
            <a:r>
              <a:rPr lang="en-GB" sz="2000" dirty="0" smtClean="0"/>
              <a:t>which parts </a:t>
            </a:r>
            <a:r>
              <a:rPr lang="en-GB" sz="2000" dirty="0"/>
              <a:t>of the story do you want to show in the trailer? </a:t>
            </a:r>
            <a:r>
              <a:rPr lang="en-GB" sz="2000" dirty="0" smtClean="0"/>
              <a:t>Which parts </a:t>
            </a:r>
            <a:r>
              <a:rPr lang="en-GB" sz="2000" dirty="0"/>
              <a:t>to do you want to leave out?  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Characters</a:t>
            </a:r>
            <a:r>
              <a:rPr lang="en-GB" sz="2000" dirty="0" smtClean="0"/>
              <a:t> – which characters </a:t>
            </a:r>
            <a:r>
              <a:rPr lang="en-GB" sz="2000" dirty="0"/>
              <a:t>will be </a:t>
            </a:r>
            <a:r>
              <a:rPr lang="en-GB" sz="2000" dirty="0" smtClean="0"/>
              <a:t>featured?  </a:t>
            </a:r>
            <a:r>
              <a:rPr lang="en-GB" sz="2000" dirty="0"/>
              <a:t>What do you want your audience to find out about them in the </a:t>
            </a:r>
            <a:r>
              <a:rPr lang="en-GB" sz="2000" dirty="0" smtClean="0"/>
              <a:t>trailer? 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Setting</a:t>
            </a:r>
            <a:r>
              <a:rPr lang="en-GB" sz="2000" dirty="0" smtClean="0"/>
              <a:t> </a:t>
            </a:r>
            <a:r>
              <a:rPr lang="en-GB" sz="2000" dirty="0"/>
              <a:t>– what setting(s) do you want to establish?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Genre</a:t>
            </a:r>
            <a:r>
              <a:rPr lang="en-GB" sz="2000" dirty="0" smtClean="0"/>
              <a:t> </a:t>
            </a:r>
            <a:r>
              <a:rPr lang="en-GB" sz="2000" dirty="0"/>
              <a:t>– what techniques will you use to establish the genre?  Consider your use of mise en scene, sound, setting, style</a:t>
            </a:r>
            <a:r>
              <a:rPr lang="en-GB" sz="2000" dirty="0" smtClean="0"/>
              <a:t>.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USP</a:t>
            </a:r>
            <a:r>
              <a:rPr lang="en-GB" sz="2000" dirty="0" smtClean="0"/>
              <a:t> – what is your USP?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Personnel</a:t>
            </a:r>
            <a:r>
              <a:rPr lang="en-GB" sz="2000" dirty="0" smtClean="0"/>
              <a:t> – which important personnel do you want highlighted in the trailer – actors, director, producer, production company etc</a:t>
            </a:r>
          </a:p>
          <a:p>
            <a:pPr lvl="1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6790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Stage 2 – Storyboarding/Scripting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GB" dirty="0" smtClean="0"/>
              <a:t>Write the </a:t>
            </a:r>
            <a:r>
              <a:rPr lang="en-GB" dirty="0" smtClean="0">
                <a:solidFill>
                  <a:srgbClr val="FF0000"/>
                </a:solidFill>
              </a:rPr>
              <a:t>transcript</a:t>
            </a:r>
            <a:r>
              <a:rPr lang="en-GB" dirty="0" smtClean="0"/>
              <a:t> for your </a:t>
            </a:r>
            <a:r>
              <a:rPr lang="en-GB" dirty="0" smtClean="0">
                <a:solidFill>
                  <a:srgbClr val="FF0000"/>
                </a:solidFill>
              </a:rPr>
              <a:t>intertitles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FF0000"/>
                </a:solidFill>
              </a:rPr>
              <a:t>voiceover</a:t>
            </a:r>
          </a:p>
          <a:p>
            <a:pPr lvl="0"/>
            <a:r>
              <a:rPr lang="en-GB" dirty="0" smtClean="0"/>
              <a:t>Write </a:t>
            </a:r>
            <a:r>
              <a:rPr lang="en-GB" dirty="0"/>
              <a:t>a </a:t>
            </a:r>
            <a:r>
              <a:rPr lang="en-GB" dirty="0">
                <a:solidFill>
                  <a:srgbClr val="FF0000"/>
                </a:solidFill>
              </a:rPr>
              <a:t>script</a:t>
            </a:r>
            <a:r>
              <a:rPr lang="en-GB" dirty="0"/>
              <a:t> for your </a:t>
            </a:r>
            <a:r>
              <a:rPr lang="en-GB" dirty="0" smtClean="0"/>
              <a:t>trailer outlining </a:t>
            </a:r>
            <a:r>
              <a:rPr lang="en-GB" dirty="0"/>
              <a:t>the shots you will use.  Use the correct scripting format.</a:t>
            </a:r>
          </a:p>
          <a:p>
            <a:r>
              <a:rPr lang="en-GB" dirty="0"/>
              <a:t>Create a </a:t>
            </a:r>
            <a:r>
              <a:rPr lang="en-GB" dirty="0">
                <a:solidFill>
                  <a:srgbClr val="FF0000"/>
                </a:solidFill>
              </a:rPr>
              <a:t>storyboard</a:t>
            </a:r>
            <a:r>
              <a:rPr lang="en-GB" dirty="0"/>
              <a:t> or </a:t>
            </a:r>
            <a:r>
              <a:rPr lang="en-GB" dirty="0">
                <a:solidFill>
                  <a:srgbClr val="FF0000"/>
                </a:solidFill>
              </a:rPr>
              <a:t>animatic</a:t>
            </a:r>
            <a:r>
              <a:rPr lang="en-GB" dirty="0"/>
              <a:t> for your </a:t>
            </a:r>
            <a:r>
              <a:rPr lang="en-GB" dirty="0" smtClean="0"/>
              <a:t>trailer so </a:t>
            </a:r>
            <a:r>
              <a:rPr lang="en-GB" dirty="0"/>
              <a:t>that you clearly know how you will use the </a:t>
            </a:r>
            <a:r>
              <a:rPr lang="en-GB" dirty="0" smtClean="0"/>
              <a:t>camera and what </a:t>
            </a:r>
            <a:r>
              <a:rPr lang="en-GB" dirty="0"/>
              <a:t>locations you </a:t>
            </a:r>
            <a:r>
              <a:rPr lang="en-GB" dirty="0" smtClean="0"/>
              <a:t>need</a:t>
            </a:r>
          </a:p>
          <a:p>
            <a:pPr marL="0" indent="0">
              <a:buNone/>
            </a:pPr>
            <a:r>
              <a:rPr lang="en-GB" dirty="0" smtClean="0"/>
              <a:t>(You can experiment with sound on your animatic)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2802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Stage 3 – Preparation for Filming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r>
              <a:rPr lang="en-GB" sz="3600" dirty="0"/>
              <a:t> </a:t>
            </a:r>
            <a:r>
              <a:rPr lang="en-GB" sz="3600" dirty="0" smtClean="0">
                <a:solidFill>
                  <a:srgbClr val="FF0000"/>
                </a:solidFill>
              </a:rPr>
              <a:t>Recce/Location </a:t>
            </a:r>
            <a:r>
              <a:rPr lang="en-GB" sz="3600" dirty="0">
                <a:solidFill>
                  <a:srgbClr val="FF0000"/>
                </a:solidFill>
              </a:rPr>
              <a:t>report </a:t>
            </a:r>
            <a:r>
              <a:rPr lang="en-GB" sz="3600" dirty="0"/>
              <a:t>– visit different locations and take photographs.  Write a suitability report for each location.</a:t>
            </a:r>
          </a:p>
          <a:p>
            <a:pPr lvl="0"/>
            <a:r>
              <a:rPr lang="en-GB" sz="3600" dirty="0">
                <a:solidFill>
                  <a:srgbClr val="FF0000"/>
                </a:solidFill>
              </a:rPr>
              <a:t>Scheduling</a:t>
            </a:r>
            <a:r>
              <a:rPr lang="en-GB" sz="3600" dirty="0"/>
              <a:t> – create a shooting schedule and call sheet so that you know who will be required, what equipment you need and when you need it.  Stick to your schedule!</a:t>
            </a:r>
          </a:p>
        </p:txBody>
      </p:sp>
    </p:spTree>
    <p:extLst>
      <p:ext uri="{BB962C8B-B14F-4D97-AF65-F5344CB8AC3E}">
        <p14:creationId xmlns:p14="http://schemas.microsoft.com/office/powerpoint/2010/main" val="2096685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Planning Your Trailer</vt:lpstr>
      <vt:lpstr>Stage 1 – Identifying your needs</vt:lpstr>
      <vt:lpstr>Stage 2 – Storyboarding/Scripting</vt:lpstr>
      <vt:lpstr>Stage 3 – Preparation for Filming</vt:lpstr>
    </vt:vector>
  </TitlesOfParts>
  <Company>Lordswood Girls'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</dc:title>
  <dc:creator>Karen Leadbetter</dc:creator>
  <cp:lastModifiedBy>Karen Leadbetter</cp:lastModifiedBy>
  <cp:revision>10</cp:revision>
  <dcterms:created xsi:type="dcterms:W3CDTF">2014-10-15T09:12:27Z</dcterms:created>
  <dcterms:modified xsi:type="dcterms:W3CDTF">2014-10-17T08:00:14Z</dcterms:modified>
</cp:coreProperties>
</file>