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B9DE-F53C-4093-A44C-470355910FF6}" type="datetimeFigureOut">
              <a:rPr lang="en-GB" smtClean="0"/>
              <a:t>15/10/2014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91BA0-E163-4423-8850-ED541FF141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304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B9DE-F53C-4093-A44C-470355910FF6}" type="datetimeFigureOut">
              <a:rPr lang="en-GB" smtClean="0"/>
              <a:t>15/10/2014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91BA0-E163-4423-8850-ED541FF141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755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B9DE-F53C-4093-A44C-470355910FF6}" type="datetimeFigureOut">
              <a:rPr lang="en-GB" smtClean="0"/>
              <a:t>15/10/2014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91BA0-E163-4423-8850-ED541FF141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0618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B9DE-F53C-4093-A44C-470355910FF6}" type="datetimeFigureOut">
              <a:rPr lang="en-GB" smtClean="0"/>
              <a:t>15/10/2014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91BA0-E163-4423-8850-ED541FF141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8218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B9DE-F53C-4093-A44C-470355910FF6}" type="datetimeFigureOut">
              <a:rPr lang="en-GB" smtClean="0"/>
              <a:t>15/10/2014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91BA0-E163-4423-8850-ED541FF141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9346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B9DE-F53C-4093-A44C-470355910FF6}" type="datetimeFigureOut">
              <a:rPr lang="en-GB" smtClean="0"/>
              <a:t>15/10/2014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91BA0-E163-4423-8850-ED541FF141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965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B9DE-F53C-4093-A44C-470355910FF6}" type="datetimeFigureOut">
              <a:rPr lang="en-GB" smtClean="0"/>
              <a:t>15/10/2014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91BA0-E163-4423-8850-ED541FF141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1374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B9DE-F53C-4093-A44C-470355910FF6}" type="datetimeFigureOut">
              <a:rPr lang="en-GB" smtClean="0"/>
              <a:t>15/10/2014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91BA0-E163-4423-8850-ED541FF141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596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B9DE-F53C-4093-A44C-470355910FF6}" type="datetimeFigureOut">
              <a:rPr lang="en-GB" smtClean="0"/>
              <a:t>15/10/2014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91BA0-E163-4423-8850-ED541FF141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681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B9DE-F53C-4093-A44C-470355910FF6}" type="datetimeFigureOut">
              <a:rPr lang="en-GB" smtClean="0"/>
              <a:t>15/10/2014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91BA0-E163-4423-8850-ED541FF141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2683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B9DE-F53C-4093-A44C-470355910FF6}" type="datetimeFigureOut">
              <a:rPr lang="en-GB" smtClean="0"/>
              <a:t>15/10/2014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91BA0-E163-4423-8850-ED541FF141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5221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6B9DE-F53C-4093-A44C-470355910FF6}" type="datetimeFigureOut">
              <a:rPr lang="en-GB" smtClean="0"/>
              <a:t>15/10/2014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91BA0-E163-4423-8850-ED541FF141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380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9000" b="-4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11500" dirty="0" smtClean="0">
                <a:solidFill>
                  <a:schemeClr val="bg1"/>
                </a:solidFill>
              </a:rPr>
              <a:t>Planning</a:t>
            </a:r>
            <a:endParaRPr lang="en-GB" sz="11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905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Stage 1 – Identifying your needs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 smtClean="0">
                <a:solidFill>
                  <a:srgbClr val="FF0000"/>
                </a:solidFill>
              </a:rPr>
              <a:t>Identify </a:t>
            </a:r>
            <a:r>
              <a:rPr lang="en-GB" sz="2400" dirty="0">
                <a:solidFill>
                  <a:srgbClr val="FF0000"/>
                </a:solidFill>
              </a:rPr>
              <a:t>who will feature in your opening credits</a:t>
            </a:r>
          </a:p>
          <a:p>
            <a:pPr lvl="0"/>
            <a:r>
              <a:rPr lang="en-GB" sz="2400" dirty="0"/>
              <a:t>Write a list of the billing order with justification for you </a:t>
            </a:r>
            <a:r>
              <a:rPr lang="en-GB" sz="2400" dirty="0" smtClean="0"/>
              <a:t>choices</a:t>
            </a:r>
          </a:p>
          <a:p>
            <a:pPr marL="0" lvl="0" indent="0">
              <a:buNone/>
            </a:pPr>
            <a:r>
              <a:rPr lang="en-GB" sz="2400" dirty="0" smtClean="0">
                <a:solidFill>
                  <a:srgbClr val="FF0000"/>
                </a:solidFill>
              </a:rPr>
              <a:t>Decide </a:t>
            </a:r>
            <a:r>
              <a:rPr lang="en-GB" sz="2400" dirty="0">
                <a:solidFill>
                  <a:srgbClr val="FF0000"/>
                </a:solidFill>
              </a:rPr>
              <a:t>what important information you want to reveal in your opening</a:t>
            </a:r>
          </a:p>
          <a:p>
            <a:pPr lvl="1"/>
            <a:r>
              <a:rPr lang="en-GB" sz="2000" dirty="0">
                <a:solidFill>
                  <a:srgbClr val="FF0000"/>
                </a:solidFill>
              </a:rPr>
              <a:t>Characters</a:t>
            </a:r>
            <a:r>
              <a:rPr lang="en-GB" sz="2000" dirty="0"/>
              <a:t> – what characters will be introduced?  What do you want your audience to find out about them in the opening 2 minutes?  How will this help them understand the rest of the film? </a:t>
            </a:r>
          </a:p>
          <a:p>
            <a:pPr lvl="1"/>
            <a:r>
              <a:rPr lang="en-GB" sz="2000" dirty="0">
                <a:solidFill>
                  <a:srgbClr val="FF0000"/>
                </a:solidFill>
              </a:rPr>
              <a:t>Setting</a:t>
            </a:r>
            <a:r>
              <a:rPr lang="en-GB" sz="2000" dirty="0"/>
              <a:t> – what setting(s) do you want to establish?</a:t>
            </a:r>
          </a:p>
          <a:p>
            <a:pPr lvl="1"/>
            <a:r>
              <a:rPr lang="en-GB" sz="2000" dirty="0">
                <a:solidFill>
                  <a:srgbClr val="FF0000"/>
                </a:solidFill>
              </a:rPr>
              <a:t>Narrative</a:t>
            </a:r>
            <a:r>
              <a:rPr lang="en-GB" sz="2000" dirty="0"/>
              <a:t> – what parts of the story do you want to introduce in the opening? Why is it important to establish this part of the narrative straightaway?</a:t>
            </a:r>
          </a:p>
          <a:p>
            <a:pPr lvl="1"/>
            <a:r>
              <a:rPr lang="en-GB" sz="2000" dirty="0">
                <a:solidFill>
                  <a:srgbClr val="FF0000"/>
                </a:solidFill>
              </a:rPr>
              <a:t>Genre</a:t>
            </a:r>
            <a:r>
              <a:rPr lang="en-GB" sz="2000" dirty="0"/>
              <a:t> – what techniques will you use to establish the genre?  Consider your use of </a:t>
            </a:r>
            <a:r>
              <a:rPr lang="en-GB" sz="2000" dirty="0" err="1"/>
              <a:t>mise</a:t>
            </a:r>
            <a:r>
              <a:rPr lang="en-GB" sz="2000" dirty="0"/>
              <a:t> en scene, sound, setting, style.</a:t>
            </a:r>
          </a:p>
          <a:p>
            <a:pPr marL="0" indent="0">
              <a:buNone/>
            </a:pPr>
            <a:endParaRPr lang="en-GB" sz="1400" dirty="0"/>
          </a:p>
          <a:p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4067901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Stage 2 – Storyboarding/Scripting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Autofit/>
          </a:bodyPr>
          <a:lstStyle/>
          <a:p>
            <a:pPr lvl="0"/>
            <a:r>
              <a:rPr lang="en-GB" sz="3600" dirty="0" smtClean="0"/>
              <a:t>Write </a:t>
            </a:r>
            <a:r>
              <a:rPr lang="en-GB" sz="3600" dirty="0"/>
              <a:t>a </a:t>
            </a:r>
            <a:r>
              <a:rPr lang="en-GB" sz="3600" dirty="0">
                <a:solidFill>
                  <a:srgbClr val="FF0000"/>
                </a:solidFill>
              </a:rPr>
              <a:t>script</a:t>
            </a:r>
            <a:r>
              <a:rPr lang="en-GB" sz="3600" dirty="0"/>
              <a:t> for your opening outlining the shots you will use.  Use the correct scripting format.</a:t>
            </a:r>
          </a:p>
          <a:p>
            <a:r>
              <a:rPr lang="en-GB" sz="3600" dirty="0"/>
              <a:t>Create a </a:t>
            </a:r>
            <a:r>
              <a:rPr lang="en-GB" sz="3600" dirty="0">
                <a:solidFill>
                  <a:srgbClr val="FF0000"/>
                </a:solidFill>
              </a:rPr>
              <a:t>storyboard</a:t>
            </a:r>
            <a:r>
              <a:rPr lang="en-GB" sz="3600" dirty="0"/>
              <a:t> or </a:t>
            </a:r>
            <a:r>
              <a:rPr lang="en-GB" sz="3600" dirty="0">
                <a:solidFill>
                  <a:srgbClr val="FF0000"/>
                </a:solidFill>
              </a:rPr>
              <a:t>animatic</a:t>
            </a:r>
            <a:r>
              <a:rPr lang="en-GB" sz="3600" dirty="0"/>
              <a:t> for your opening so that you clearly know how you will use the </a:t>
            </a:r>
            <a:r>
              <a:rPr lang="en-GB" sz="3600" dirty="0" smtClean="0"/>
              <a:t>camera and what </a:t>
            </a:r>
            <a:r>
              <a:rPr lang="en-GB" sz="3600" dirty="0"/>
              <a:t>locations you </a:t>
            </a:r>
            <a:r>
              <a:rPr lang="en-GB" sz="3600" dirty="0" smtClean="0"/>
              <a:t>need</a:t>
            </a:r>
          </a:p>
          <a:p>
            <a:pPr marL="0" indent="0">
              <a:buNone/>
            </a:pPr>
            <a:r>
              <a:rPr lang="en-GB" sz="3600" dirty="0" smtClean="0"/>
              <a:t>(You can experiment with sound on your animatic)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728029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00B050"/>
                </a:solidFill>
              </a:rPr>
              <a:t>Stage 3 – Preparation for Filming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Autofit/>
          </a:bodyPr>
          <a:lstStyle/>
          <a:p>
            <a:r>
              <a:rPr lang="en-GB" sz="3600" dirty="0"/>
              <a:t> </a:t>
            </a:r>
            <a:r>
              <a:rPr lang="en-GB" sz="3600" dirty="0" smtClean="0">
                <a:solidFill>
                  <a:srgbClr val="FF0000"/>
                </a:solidFill>
              </a:rPr>
              <a:t>Recce/Location </a:t>
            </a:r>
            <a:r>
              <a:rPr lang="en-GB" sz="3600" dirty="0">
                <a:solidFill>
                  <a:srgbClr val="FF0000"/>
                </a:solidFill>
              </a:rPr>
              <a:t>report </a:t>
            </a:r>
            <a:r>
              <a:rPr lang="en-GB" sz="3600" dirty="0"/>
              <a:t>– visit different locations and take photographs.  Write a suitability report for each location.</a:t>
            </a:r>
          </a:p>
          <a:p>
            <a:pPr lvl="0"/>
            <a:r>
              <a:rPr lang="en-GB" sz="3600" dirty="0">
                <a:solidFill>
                  <a:srgbClr val="FF0000"/>
                </a:solidFill>
              </a:rPr>
              <a:t>Scheduling</a:t>
            </a:r>
            <a:r>
              <a:rPr lang="en-GB" sz="3600" dirty="0"/>
              <a:t> – create a shooting schedule and call sheet so that you know who will be required, what equipment you need and when you need it.  Stick to your schedule!</a:t>
            </a:r>
          </a:p>
        </p:txBody>
      </p:sp>
    </p:spTree>
    <p:extLst>
      <p:ext uri="{BB962C8B-B14F-4D97-AF65-F5344CB8AC3E}">
        <p14:creationId xmlns:p14="http://schemas.microsoft.com/office/powerpoint/2010/main" val="2096685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204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Planning</vt:lpstr>
      <vt:lpstr>Stage 1 – Identifying your needs</vt:lpstr>
      <vt:lpstr>Stage 2 – Storyboarding/Scripting</vt:lpstr>
      <vt:lpstr>Stage 3 – Preparation for Filming</vt:lpstr>
    </vt:vector>
  </TitlesOfParts>
  <Company>Lordswood Girls'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</dc:title>
  <dc:creator>Karen Leadbetter</dc:creator>
  <cp:lastModifiedBy>Karen Leadbetter</cp:lastModifiedBy>
  <cp:revision>4</cp:revision>
  <dcterms:created xsi:type="dcterms:W3CDTF">2014-10-15T09:12:27Z</dcterms:created>
  <dcterms:modified xsi:type="dcterms:W3CDTF">2014-10-15T09:27:35Z</dcterms:modified>
</cp:coreProperties>
</file>