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DF88-2742-49D0-9C1B-53A8F06763D6}" type="datetimeFigureOut">
              <a:rPr lang="en-GB" smtClean="0"/>
              <a:t>11/06/2015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5378-49AB-45AA-B926-F68685D20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DF88-2742-49D0-9C1B-53A8F06763D6}" type="datetimeFigureOut">
              <a:rPr lang="en-GB" smtClean="0"/>
              <a:t>11/06/2015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5378-49AB-45AA-B926-F68685D20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416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DF88-2742-49D0-9C1B-53A8F06763D6}" type="datetimeFigureOut">
              <a:rPr lang="en-GB" smtClean="0"/>
              <a:t>11/06/2015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5378-49AB-45AA-B926-F68685D20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908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DF88-2742-49D0-9C1B-53A8F06763D6}" type="datetimeFigureOut">
              <a:rPr lang="en-GB" smtClean="0"/>
              <a:t>11/06/2015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5378-49AB-45AA-B926-F68685D20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791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DF88-2742-49D0-9C1B-53A8F06763D6}" type="datetimeFigureOut">
              <a:rPr lang="en-GB" smtClean="0"/>
              <a:t>11/06/2015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5378-49AB-45AA-B926-F68685D20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270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DF88-2742-49D0-9C1B-53A8F06763D6}" type="datetimeFigureOut">
              <a:rPr lang="en-GB" smtClean="0"/>
              <a:t>11/06/2015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5378-49AB-45AA-B926-F68685D20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56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DF88-2742-49D0-9C1B-53A8F06763D6}" type="datetimeFigureOut">
              <a:rPr lang="en-GB" smtClean="0"/>
              <a:t>11/06/2015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5378-49AB-45AA-B926-F68685D20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668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DF88-2742-49D0-9C1B-53A8F06763D6}" type="datetimeFigureOut">
              <a:rPr lang="en-GB" smtClean="0"/>
              <a:t>11/06/2015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5378-49AB-45AA-B926-F68685D20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146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DF88-2742-49D0-9C1B-53A8F06763D6}" type="datetimeFigureOut">
              <a:rPr lang="en-GB" smtClean="0"/>
              <a:t>11/06/2015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5378-49AB-45AA-B926-F68685D20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909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DF88-2742-49D0-9C1B-53A8F06763D6}" type="datetimeFigureOut">
              <a:rPr lang="en-GB" smtClean="0"/>
              <a:t>11/06/2015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5378-49AB-45AA-B926-F68685D20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467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DF88-2742-49D0-9C1B-53A8F06763D6}" type="datetimeFigureOut">
              <a:rPr lang="en-GB" smtClean="0"/>
              <a:t>11/06/2015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5378-49AB-45AA-B926-F68685D20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884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0DF88-2742-49D0-9C1B-53A8F06763D6}" type="datetimeFigureOut">
              <a:rPr lang="en-GB" smtClean="0"/>
              <a:t>11/06/2015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E5378-49AB-45AA-B926-F68685D20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75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Photoshop Tools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118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Add a layer mask   add an adjustment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Add a new layer       delete a layer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034196"/>
            <a:ext cx="5370185" cy="1370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2627784" y="2204864"/>
            <a:ext cx="720080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4139952" y="2204864"/>
            <a:ext cx="1008112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123728" y="3933056"/>
            <a:ext cx="3024336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724128" y="3933056"/>
            <a:ext cx="144016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0961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Layers – the one on top is at the front</a:t>
            </a:r>
          </a:p>
          <a:p>
            <a:r>
              <a:rPr lang="en-GB" dirty="0" smtClean="0"/>
              <a:t>Opacity – how transparent the layer is</a:t>
            </a:r>
          </a:p>
          <a:p>
            <a:r>
              <a:rPr lang="en-GB" dirty="0" smtClean="0"/>
              <a:t>Normal – blending options – how the layer blends with the others beneath it</a:t>
            </a:r>
          </a:p>
          <a:p>
            <a:r>
              <a:rPr lang="en-GB" dirty="0" smtClean="0"/>
              <a:t>Eye – click to hide the layer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8531"/>
            <a:ext cx="4724350" cy="6505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H="1">
            <a:off x="3635896" y="1988840"/>
            <a:ext cx="144016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3635896" y="1628800"/>
            <a:ext cx="1872208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2123728" y="1628800"/>
            <a:ext cx="2952328" cy="19727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899592" y="3789040"/>
            <a:ext cx="4176464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5033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Move and selection tools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Click the arrow in the right hand corner for different options</a:t>
            </a:r>
          </a:p>
          <a:p>
            <a:r>
              <a:rPr lang="en-GB" dirty="0" smtClean="0"/>
              <a:t>Hover the mouse to find out what the tool is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12776"/>
            <a:ext cx="2056234" cy="4724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0127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Spot healing</a:t>
            </a:r>
          </a:p>
          <a:p>
            <a:r>
              <a:rPr lang="en-GB" dirty="0" smtClean="0"/>
              <a:t>Brush</a:t>
            </a:r>
          </a:p>
          <a:p>
            <a:r>
              <a:rPr lang="en-GB" dirty="0" smtClean="0"/>
              <a:t>Clone</a:t>
            </a:r>
          </a:p>
          <a:p>
            <a:r>
              <a:rPr lang="en-GB" dirty="0" smtClean="0"/>
              <a:t>Eraser</a:t>
            </a:r>
          </a:p>
          <a:p>
            <a:r>
              <a:rPr lang="en-GB" dirty="0" smtClean="0"/>
              <a:t>Gradient</a:t>
            </a:r>
          </a:p>
          <a:p>
            <a:r>
              <a:rPr lang="en-GB" dirty="0" smtClean="0"/>
              <a:t>Blur</a:t>
            </a:r>
          </a:p>
          <a:p>
            <a:r>
              <a:rPr lang="en-GB" dirty="0" smtClean="0"/>
              <a:t>Dodge/burn/sponge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764704"/>
            <a:ext cx="1519823" cy="5718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1587494" y="1412776"/>
            <a:ext cx="284049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1587494" y="1988840"/>
            <a:ext cx="284049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1587494" y="2636912"/>
            <a:ext cx="298450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1587494" y="3429000"/>
            <a:ext cx="298450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3"/>
          </p:cNvCxnSpPr>
          <p:nvPr/>
        </p:nvCxnSpPr>
        <p:spPr>
          <a:xfrm flipH="1">
            <a:off x="1763688" y="3863182"/>
            <a:ext cx="2732112" cy="7179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1587494" y="4581128"/>
            <a:ext cx="305651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587494" y="4977172"/>
            <a:ext cx="3056514" cy="9721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1013" y="2371725"/>
            <a:ext cx="561975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973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Text tool</a:t>
            </a:r>
          </a:p>
          <a:p>
            <a:r>
              <a:rPr lang="en-GB" dirty="0" smtClean="0"/>
              <a:t>Shape tool</a:t>
            </a:r>
          </a:p>
          <a:p>
            <a:r>
              <a:rPr lang="en-GB" dirty="0" smtClean="0"/>
              <a:t>Zoom </a:t>
            </a:r>
          </a:p>
          <a:p>
            <a:r>
              <a:rPr lang="en-GB" dirty="0" smtClean="0"/>
              <a:t>Colour selection</a:t>
            </a:r>
          </a:p>
          <a:p>
            <a:r>
              <a:rPr lang="en-GB" dirty="0" smtClean="0"/>
              <a:t>Toggle between colours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20688"/>
            <a:ext cx="1224136" cy="5651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1763688" y="1700808"/>
            <a:ext cx="280831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1763688" y="2348880"/>
            <a:ext cx="295232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763688" y="2924944"/>
            <a:ext cx="2808312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1763688" y="3446619"/>
            <a:ext cx="2952328" cy="2286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1"/>
          </p:cNvCxnSpPr>
          <p:nvPr/>
        </p:nvCxnSpPr>
        <p:spPr>
          <a:xfrm flipH="1">
            <a:off x="1763688" y="3863182"/>
            <a:ext cx="2884512" cy="10059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5047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97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Photoshop Tools</vt:lpstr>
      <vt:lpstr>PowerPoint Presentation</vt:lpstr>
      <vt:lpstr>PowerPoint Presentation</vt:lpstr>
      <vt:lpstr>Move and selection tools</vt:lpstr>
      <vt:lpstr>PowerPoint Presentation</vt:lpstr>
      <vt:lpstr>PowerPoint Presentation</vt:lpstr>
    </vt:vector>
  </TitlesOfParts>
  <Company>Lordswood Girls'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Photoshop Tools</dc:title>
  <dc:creator>Karen Leadbetter</dc:creator>
  <cp:lastModifiedBy>Karen Leadbetter</cp:lastModifiedBy>
  <cp:revision>5</cp:revision>
  <dcterms:created xsi:type="dcterms:W3CDTF">2015-06-11T08:27:47Z</dcterms:created>
  <dcterms:modified xsi:type="dcterms:W3CDTF">2015-06-11T08:42:30Z</dcterms:modified>
</cp:coreProperties>
</file>