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4B7A1-061B-428F-86CB-3D51E2EF746E}" type="datetimeFigureOut">
              <a:rPr lang="en-GB" smtClean="0"/>
              <a:t>30/09/2016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C087C-D099-471F-A455-254D1ABD5A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7381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4B7A1-061B-428F-86CB-3D51E2EF746E}" type="datetimeFigureOut">
              <a:rPr lang="en-GB" smtClean="0"/>
              <a:t>30/09/2016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C087C-D099-471F-A455-254D1ABD5A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63856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4B7A1-061B-428F-86CB-3D51E2EF746E}" type="datetimeFigureOut">
              <a:rPr lang="en-GB" smtClean="0"/>
              <a:t>30/09/2016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C087C-D099-471F-A455-254D1ABD5A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8469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4B7A1-061B-428F-86CB-3D51E2EF746E}" type="datetimeFigureOut">
              <a:rPr lang="en-GB" smtClean="0"/>
              <a:t>30/09/2016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C087C-D099-471F-A455-254D1ABD5A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08291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4B7A1-061B-428F-86CB-3D51E2EF746E}" type="datetimeFigureOut">
              <a:rPr lang="en-GB" smtClean="0"/>
              <a:t>30/09/2016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C087C-D099-471F-A455-254D1ABD5A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0188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4B7A1-061B-428F-86CB-3D51E2EF746E}" type="datetimeFigureOut">
              <a:rPr lang="en-GB" smtClean="0"/>
              <a:t>30/09/2016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C087C-D099-471F-A455-254D1ABD5A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06987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4B7A1-061B-428F-86CB-3D51E2EF746E}" type="datetimeFigureOut">
              <a:rPr lang="en-GB" smtClean="0"/>
              <a:t>30/09/2016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C087C-D099-471F-A455-254D1ABD5A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39376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4B7A1-061B-428F-86CB-3D51E2EF746E}" type="datetimeFigureOut">
              <a:rPr lang="en-GB" smtClean="0"/>
              <a:t>30/09/2016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C087C-D099-471F-A455-254D1ABD5A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78969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4B7A1-061B-428F-86CB-3D51E2EF746E}" type="datetimeFigureOut">
              <a:rPr lang="en-GB" smtClean="0"/>
              <a:t>30/09/2016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C087C-D099-471F-A455-254D1ABD5A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79084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4B7A1-061B-428F-86CB-3D51E2EF746E}" type="datetimeFigureOut">
              <a:rPr lang="en-GB" smtClean="0"/>
              <a:t>30/09/2016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C087C-D099-471F-A455-254D1ABD5A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18632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4B7A1-061B-428F-86CB-3D51E2EF746E}" type="datetimeFigureOut">
              <a:rPr lang="en-GB" smtClean="0"/>
              <a:t>30/09/2016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C087C-D099-471F-A455-254D1ABD5A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82961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F4B7A1-061B-428F-86CB-3D51E2EF746E}" type="datetimeFigureOut">
              <a:rPr lang="en-GB" smtClean="0"/>
              <a:t>30/09/2016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DC087C-D099-471F-A455-254D1ABD5A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898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DETAILED CLASS ANALYSIS OF MUSIC MAGAZINE ONE NME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endParaRPr lang="en-GB" dirty="0" smtClean="0"/>
          </a:p>
          <a:p>
            <a:r>
              <a:rPr lang="en-GB" dirty="0" smtClean="0"/>
              <a:t>ANALYSE THE FRONT COVER, CONTENTS PAGE AND DOUBLE PAGE SPREAD OF MAGAZINE 1 (NME DIZZEE RASCAL EDITION, SEPT 2009)</a:t>
            </a:r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402154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Front Cover</a:t>
            </a:r>
            <a:endParaRPr lang="en-GB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428" y="1858419"/>
            <a:ext cx="2857143" cy="4009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2640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Contents Page</a:t>
            </a:r>
            <a:endParaRPr lang="en-GB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7714" y="1725086"/>
            <a:ext cx="3228572" cy="4276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33855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Double Page Spread</a:t>
            </a:r>
            <a:endParaRPr lang="en-GB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690" y="1556792"/>
            <a:ext cx="3112173" cy="469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3" y="1556792"/>
            <a:ext cx="3209925" cy="469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29576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Identify the elements that connect the 3 different parts of the magazine.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403581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Background History of NME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83320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55</Words>
  <Application>Microsoft Office PowerPoint</Application>
  <PresentationFormat>On-screen Show (4:3)</PresentationFormat>
  <Paragraphs>8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DETAILED CLASS ANALYSIS OF MUSIC MAGAZINE ONE NME  </vt:lpstr>
      <vt:lpstr>Front Cover</vt:lpstr>
      <vt:lpstr>Contents Page</vt:lpstr>
      <vt:lpstr>Double Page Spread</vt:lpstr>
      <vt:lpstr>PowerPoint Presentation</vt:lpstr>
      <vt:lpstr>Background History of NME</vt:lpstr>
    </vt:vector>
  </TitlesOfParts>
  <Company>Lordswood Girls'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DETAILED CLASS ANALYSIS OF MUSIC MAGAZINE ONE NME</dc:title>
  <dc:creator>R.Honeybourne</dc:creator>
  <cp:lastModifiedBy>R.Honeybourne</cp:lastModifiedBy>
  <cp:revision>3</cp:revision>
  <cp:lastPrinted>2016-09-30T07:03:11Z</cp:lastPrinted>
  <dcterms:created xsi:type="dcterms:W3CDTF">2013-09-26T07:34:54Z</dcterms:created>
  <dcterms:modified xsi:type="dcterms:W3CDTF">2016-09-30T07:04:32Z</dcterms:modified>
</cp:coreProperties>
</file>