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9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6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9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9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7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6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9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2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8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FF2A6-73E6-4E1E-B855-F5CC70628067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F7D3-E65F-4EE2-9A38-916B030A8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Representation of gender in TV drama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Discuss the way gender is represented in the following still images. Refer to the </a:t>
            </a:r>
            <a:r>
              <a:rPr lang="en-GB" dirty="0" err="1" smtClean="0"/>
              <a:t>mise</a:t>
            </a:r>
            <a:r>
              <a:rPr lang="en-GB" dirty="0" smtClean="0"/>
              <a:t> en scene and use of camera in your answer.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5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Downloads_2016\p03kfbm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69368"/>
            <a:ext cx="6376370" cy="35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Downloads_2016\nooffence1-7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240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5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4" y="1340768"/>
            <a:ext cx="7462045" cy="439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556793"/>
            <a:ext cx="6568730" cy="369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5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Representation of gender in TV drama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R.Honeybourne</dc:creator>
  <cp:lastModifiedBy>Rebecca_Jane HONEYBOURNE</cp:lastModifiedBy>
  <cp:revision>8</cp:revision>
  <dcterms:created xsi:type="dcterms:W3CDTF">2017-01-05T12:10:01Z</dcterms:created>
  <dcterms:modified xsi:type="dcterms:W3CDTF">2017-01-05T14:51:13Z</dcterms:modified>
</cp:coreProperties>
</file>