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1F77-78C7-465B-8A8E-F7639976795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C1B2-C7E8-4BC0-A875-79A26170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05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1F77-78C7-465B-8A8E-F7639976795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C1B2-C7E8-4BC0-A875-79A26170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88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1F77-78C7-465B-8A8E-F7639976795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C1B2-C7E8-4BC0-A875-79A26170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52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1F77-78C7-465B-8A8E-F7639976795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C1B2-C7E8-4BC0-A875-79A26170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16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1F77-78C7-465B-8A8E-F7639976795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C1B2-C7E8-4BC0-A875-79A26170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61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1F77-78C7-465B-8A8E-F7639976795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C1B2-C7E8-4BC0-A875-79A26170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41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1F77-78C7-465B-8A8E-F7639976795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C1B2-C7E8-4BC0-A875-79A26170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82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1F77-78C7-465B-8A8E-F7639976795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C1B2-C7E8-4BC0-A875-79A26170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85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1F77-78C7-465B-8A8E-F7639976795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C1B2-C7E8-4BC0-A875-79A26170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71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1F77-78C7-465B-8A8E-F7639976795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C1B2-C7E8-4BC0-A875-79A26170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95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1F77-78C7-465B-8A8E-F7639976795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C1B2-C7E8-4BC0-A875-79A26170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8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A1F77-78C7-465B-8A8E-F7639976795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CC1B2-C7E8-4BC0-A875-79A261706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404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Level 2 Photography Research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Add your name here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705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Composition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Find 3 or 4 </a:t>
            </a:r>
            <a:r>
              <a:rPr lang="en-GB" dirty="0" smtClean="0"/>
              <a:t>of your own examples </a:t>
            </a:r>
            <a:r>
              <a:rPr lang="en-GB" dirty="0" smtClean="0"/>
              <a:t>of each of the following composition techniques.</a:t>
            </a:r>
          </a:p>
          <a:p>
            <a:r>
              <a:rPr lang="en-GB" dirty="0" smtClean="0"/>
              <a:t>Write an explanation of the composition technique beneath the picture</a:t>
            </a:r>
            <a:r>
              <a:rPr lang="en-GB" dirty="0" smtClean="0"/>
              <a:t>.</a:t>
            </a:r>
          </a:p>
          <a:p>
            <a:r>
              <a:rPr lang="en-GB" dirty="0" smtClean="0"/>
              <a:t>You can use the internet to help you find images.  Don’t just rely on </a:t>
            </a:r>
            <a:r>
              <a:rPr lang="en-GB" dirty="0" err="1" smtClean="0"/>
              <a:t>google</a:t>
            </a:r>
            <a:r>
              <a:rPr lang="en-GB" dirty="0" smtClean="0"/>
              <a:t> images.  Go to photography websites.</a:t>
            </a:r>
          </a:p>
          <a:p>
            <a:r>
              <a:rPr lang="en-GB" dirty="0" smtClean="0"/>
              <a:t>Use the links on the </a:t>
            </a:r>
            <a:r>
              <a:rPr lang="en-GB" dirty="0" err="1" smtClean="0"/>
              <a:t>weebly</a:t>
            </a:r>
            <a:r>
              <a:rPr lang="en-GB" dirty="0" smtClean="0"/>
              <a:t> page to help you:</a:t>
            </a:r>
          </a:p>
          <a:p>
            <a:r>
              <a:rPr lang="en-GB"/>
              <a:t>http://lordswoodmedia.weebly.com/level-2-transition-work.html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9619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Composition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Rule of Thirds</a:t>
            </a:r>
          </a:p>
          <a:p>
            <a:r>
              <a:rPr lang="en-GB" dirty="0" smtClean="0"/>
              <a:t>Leading Lines</a:t>
            </a:r>
          </a:p>
          <a:p>
            <a:r>
              <a:rPr lang="en-GB" dirty="0" smtClean="0"/>
              <a:t>Framing</a:t>
            </a:r>
          </a:p>
          <a:p>
            <a:r>
              <a:rPr lang="en-GB" dirty="0" smtClean="0"/>
              <a:t>Bird’s Eye View</a:t>
            </a:r>
          </a:p>
          <a:p>
            <a:r>
              <a:rPr lang="en-GB" dirty="0" smtClean="0"/>
              <a:t>Worm’s Eye View</a:t>
            </a:r>
          </a:p>
          <a:p>
            <a:r>
              <a:rPr lang="en-GB" dirty="0" smtClean="0"/>
              <a:t>Symmetry/Patterns</a:t>
            </a:r>
          </a:p>
          <a:p>
            <a:r>
              <a:rPr lang="en-GB" dirty="0" smtClean="0"/>
              <a:t>Cropping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763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90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Level 2 Photography Research</vt:lpstr>
      <vt:lpstr>Composition Techniques</vt:lpstr>
      <vt:lpstr>Composition Techniques</vt:lpstr>
    </vt:vector>
  </TitlesOfParts>
  <Company>Lordswood Academies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2 Photography Research</dc:title>
  <dc:creator>Karen Leadbetter</dc:creator>
  <cp:lastModifiedBy>Karen Leadbetter</cp:lastModifiedBy>
  <cp:revision>4</cp:revision>
  <dcterms:created xsi:type="dcterms:W3CDTF">2015-07-01T11:02:46Z</dcterms:created>
  <dcterms:modified xsi:type="dcterms:W3CDTF">2015-07-01T11:12:46Z</dcterms:modified>
</cp:coreProperties>
</file>