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499" autoAdjust="0"/>
  </p:normalViewPr>
  <p:slideViewPr>
    <p:cSldViewPr>
      <p:cViewPr varScale="1">
        <p:scale>
          <a:sx n="53" d="100"/>
          <a:sy n="53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8D03C-C655-4CEF-88C5-6C79305C7C1E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D84D1-FBE3-4435-A3D8-2960B1ACF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7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is being shown in this image?  Describe</a:t>
            </a:r>
            <a:r>
              <a:rPr lang="en-GB" baseline="0" dirty="0" smtClean="0"/>
              <a:t> what you see and what they are doing.  </a:t>
            </a:r>
          </a:p>
          <a:p>
            <a:r>
              <a:rPr lang="en-GB" baseline="0" dirty="0" smtClean="0"/>
              <a:t>Comment on the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choice of camera shot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The composition of the image – how the actors have been positioned, what elements are shown to be more important than others</a:t>
            </a:r>
          </a:p>
          <a:p>
            <a:pPr marL="171450" indent="-1714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84D1-FBE3-4435-A3D8-2960B1ACF7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77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Describe the connotation and denotation of the costumes referring to way gender is shown.  Do the costumes conform to or subvert</a:t>
            </a:r>
            <a:r>
              <a:rPr lang="en-GB" baseline="0" dirty="0" smtClean="0"/>
              <a:t> gender stereotypes?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84D1-FBE3-4435-A3D8-2960B1ACF7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27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Describe what</a:t>
            </a:r>
            <a:r>
              <a:rPr lang="en-GB" baseline="0" dirty="0" smtClean="0"/>
              <a:t> the actors are doing, where they are looking and the relationship between them.  Comment on the way gender is shown.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84D1-FBE3-4435-A3D8-2960B1ACF7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12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Describe the connotation and denotation of the props referring to way they</a:t>
            </a:r>
            <a:r>
              <a:rPr lang="en-GB" baseline="0" dirty="0" smtClean="0"/>
              <a:t> either conform to or subvert gender stereotypes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84D1-FBE3-4435-A3D8-2960B1ACF7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87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Describe the connotation and denotation of the setting – comment on how the choice of background/colour</a:t>
            </a:r>
            <a:r>
              <a:rPr lang="en-GB" baseline="0" dirty="0" smtClean="0"/>
              <a:t> reflect gender.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84D1-FBE3-4435-A3D8-2960B1ACF7A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66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Describe the connotation and denotation of the setting – comment on how the choice of background/colour</a:t>
            </a:r>
            <a:r>
              <a:rPr lang="en-GB" baseline="0" dirty="0" smtClean="0"/>
              <a:t> reflect gender.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84D1-FBE3-4435-A3D8-2960B1ACF7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66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does the</a:t>
            </a:r>
            <a:r>
              <a:rPr lang="en-GB" baseline="0" dirty="0" smtClean="0"/>
              <a:t> language support or go against gender stereotypes?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84D1-FBE3-4435-A3D8-2960B1ACF7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4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97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4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5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2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2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53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31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6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6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10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3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D52A5-DB61-4666-8F6C-1894C8342E78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88EF8-0D32-4628-B24F-6A4DE4FE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3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GB" dirty="0" smtClean="0"/>
              <a:t>Lego </a:t>
            </a:r>
            <a:r>
              <a:rPr lang="en-GB" dirty="0" smtClean="0"/>
              <a:t>Advertisement </a:t>
            </a:r>
            <a:r>
              <a:rPr lang="en-GB" dirty="0" smtClean="0"/>
              <a:t>1981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/>
          <a:lstStyle/>
          <a:p>
            <a:r>
              <a:rPr lang="en-GB" dirty="0" smtClean="0"/>
              <a:t>Compare the representation of gender in children’s toy advertisements from different times.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4437112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Name</a:t>
            </a:r>
            <a:r>
              <a:rPr lang="en-GB" dirty="0" smtClean="0"/>
              <a:t>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21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8020"/>
            <a:ext cx="4500200" cy="57152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6096" y="59802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Image/Layout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41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 b="30967"/>
          <a:stretch/>
        </p:blipFill>
        <p:spPr>
          <a:xfrm>
            <a:off x="539552" y="598020"/>
            <a:ext cx="4275336" cy="3945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6096" y="598020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Mise</a:t>
            </a:r>
            <a:r>
              <a:rPr lang="en-GB" b="1" dirty="0" smtClean="0"/>
              <a:t> en Scene</a:t>
            </a:r>
          </a:p>
          <a:p>
            <a:endParaRPr lang="en-GB" dirty="0"/>
          </a:p>
          <a:p>
            <a:r>
              <a:rPr lang="en-GB" dirty="0" smtClean="0"/>
              <a:t>Costume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13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1" b="28362"/>
          <a:stretch/>
        </p:blipFill>
        <p:spPr>
          <a:xfrm>
            <a:off x="539552" y="598020"/>
            <a:ext cx="4200890" cy="40942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6096" y="598020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Mise</a:t>
            </a:r>
            <a:r>
              <a:rPr lang="en-GB" b="1" dirty="0" smtClean="0"/>
              <a:t> en Scene</a:t>
            </a:r>
          </a:p>
          <a:p>
            <a:endParaRPr lang="en-GB" dirty="0"/>
          </a:p>
          <a:p>
            <a:r>
              <a:rPr lang="en-GB" dirty="0" smtClean="0"/>
              <a:t>Acting/Action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74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8" t="71283" r="31666"/>
          <a:stretch/>
        </p:blipFill>
        <p:spPr>
          <a:xfrm>
            <a:off x="1259632" y="3888211"/>
            <a:ext cx="2499122" cy="245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6096" y="598020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Mise</a:t>
            </a:r>
            <a:r>
              <a:rPr lang="en-GB" b="1" dirty="0" smtClean="0"/>
              <a:t> en Scene</a:t>
            </a:r>
          </a:p>
          <a:p>
            <a:endParaRPr lang="en-GB" dirty="0"/>
          </a:p>
          <a:p>
            <a:r>
              <a:rPr lang="en-GB" dirty="0" smtClean="0"/>
              <a:t>Props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7" b="52133"/>
          <a:stretch/>
        </p:blipFill>
        <p:spPr>
          <a:xfrm>
            <a:off x="691952" y="750421"/>
            <a:ext cx="4347800" cy="273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4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8020"/>
            <a:ext cx="4500200" cy="57152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6096" y="598020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Mise</a:t>
            </a:r>
            <a:r>
              <a:rPr lang="en-GB" b="1" dirty="0" smtClean="0"/>
              <a:t> en Scene</a:t>
            </a:r>
          </a:p>
          <a:p>
            <a:endParaRPr lang="en-GB" dirty="0"/>
          </a:p>
          <a:p>
            <a:r>
              <a:rPr lang="en-GB" dirty="0" smtClean="0"/>
              <a:t>Setting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74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46"/>
          <a:stretch/>
        </p:blipFill>
        <p:spPr>
          <a:xfrm>
            <a:off x="590146" y="782686"/>
            <a:ext cx="8305528" cy="55961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64088" y="2286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13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31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210</Words>
  <Application>Microsoft Office PowerPoint</Application>
  <PresentationFormat>On-screen Show (4:3)</PresentationFormat>
  <Paragraphs>35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Lego Advertisement 1981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Language</vt:lpstr>
    </vt:vector>
  </TitlesOfParts>
  <Company>Lordswood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 Advertisements 1981</dc:title>
  <dc:creator>Karen Leadbetter</dc:creator>
  <cp:lastModifiedBy>Karen Leadbetter</cp:lastModifiedBy>
  <cp:revision>9</cp:revision>
  <dcterms:created xsi:type="dcterms:W3CDTF">2015-05-18T15:17:18Z</dcterms:created>
  <dcterms:modified xsi:type="dcterms:W3CDTF">2015-05-18T15:54:52Z</dcterms:modified>
</cp:coreProperties>
</file>