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DFD3D-60FD-4340-B565-61DDD4FD521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E452-B759-4984-B581-C4695DF17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1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E452-B759-4984-B581-C4695DF1771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3CC3-98FF-46DA-839C-50A43B8E4CB6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AE7C-5CE0-4218-8A2C-96ADD16F980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y_Love_(Route_94_song)" TargetMode="External"/><Relationship Id="rId13" Type="http://schemas.openxmlformats.org/officeDocument/2006/relationships/hyperlink" Target="https://en.wikipedia.org/wiki/Cheryl_Tweedy" TargetMode="External"/><Relationship Id="rId3" Type="http://schemas.openxmlformats.org/officeDocument/2006/relationships/hyperlink" Target="https://en.wikipedia.org/wiki/English_People" TargetMode="External"/><Relationship Id="rId7" Type="http://schemas.openxmlformats.org/officeDocument/2006/relationships/hyperlink" Target="https://en.wikipedia.org/wiki/Route_94_(musician)" TargetMode="External"/><Relationship Id="rId12" Type="http://schemas.openxmlformats.org/officeDocument/2006/relationships/hyperlink" Target="https://en.wikipedia.org/wiki/I_Cry_When_I_Laug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ather_Be_(Clean_Bandit_song)" TargetMode="External"/><Relationship Id="rId11" Type="http://schemas.openxmlformats.org/officeDocument/2006/relationships/hyperlink" Target="https://en.wikipedia.org/wiki/Hold_My_Hand_(Jess_Glynne_song)" TargetMode="External"/><Relationship Id="rId5" Type="http://schemas.openxmlformats.org/officeDocument/2006/relationships/hyperlink" Target="https://en.wikipedia.org/wiki/Clean_Bandit" TargetMode="External"/><Relationship Id="rId10" Type="http://schemas.openxmlformats.org/officeDocument/2006/relationships/hyperlink" Target="https://en.wikipedia.org/wiki/Right_Here_(Jess_Glynne_song)" TargetMode="External"/><Relationship Id="rId4" Type="http://schemas.openxmlformats.org/officeDocument/2006/relationships/hyperlink" Target="https://en.wikipedia.org/wiki/Atlantic_Records" TargetMode="External"/><Relationship Id="rId9" Type="http://schemas.openxmlformats.org/officeDocument/2006/relationships/hyperlink" Target="https://en.wikipedia.org/wiki/UK_Singles_Chart" TargetMode="External"/><Relationship Id="rId14" Type="http://schemas.openxmlformats.org/officeDocument/2006/relationships/hyperlink" Target="https://en.wikipedia.org/wiki/Jess_Glyn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HeLVhU53o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Jess </a:t>
            </a:r>
            <a:r>
              <a:rPr lang="en-GB" dirty="0" err="1" smtClean="0"/>
              <a:t>Glynne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Music Promo Case Study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Jess </a:t>
            </a:r>
            <a:r>
              <a:rPr lang="en-GB" b="1" dirty="0" err="1" smtClean="0"/>
              <a:t>Glynne</a:t>
            </a:r>
            <a:r>
              <a:rPr lang="en-GB" dirty="0"/>
              <a:t> </a:t>
            </a:r>
            <a:r>
              <a:rPr lang="en-GB" dirty="0" smtClean="0"/>
              <a:t>is </a:t>
            </a:r>
            <a:r>
              <a:rPr lang="en-GB" dirty="0"/>
              <a:t>an </a:t>
            </a:r>
            <a:r>
              <a:rPr lang="en-GB" dirty="0">
                <a:hlinkClick r:id="rId3" tooltip="English People"/>
              </a:rPr>
              <a:t>English</a:t>
            </a:r>
            <a:r>
              <a:rPr lang="en-GB" dirty="0"/>
              <a:t> singer and songwriter, signed to </a:t>
            </a:r>
            <a:r>
              <a:rPr lang="en-GB" dirty="0">
                <a:hlinkClick r:id="rId4" tooltip="Atlantic Records"/>
              </a:rPr>
              <a:t>Atlantic Records</a:t>
            </a:r>
            <a:r>
              <a:rPr lang="en-GB" dirty="0"/>
              <a:t> UK</a:t>
            </a:r>
            <a:r>
              <a:rPr lang="en-GB" dirty="0" smtClean="0"/>
              <a:t>.</a:t>
            </a:r>
            <a:endParaRPr lang="en-GB" baseline="30000" dirty="0"/>
          </a:p>
          <a:p>
            <a:r>
              <a:rPr lang="en-GB" dirty="0"/>
              <a:t> She rose to prominence as a featured artist on </a:t>
            </a:r>
            <a:r>
              <a:rPr lang="en-GB" dirty="0">
                <a:hlinkClick r:id="rId5" tooltip="Clean Bandit"/>
              </a:rPr>
              <a:t>Clean Bandit</a:t>
            </a:r>
            <a:r>
              <a:rPr lang="en-GB" dirty="0"/>
              <a:t>'s single "</a:t>
            </a:r>
            <a:r>
              <a:rPr lang="en-GB" dirty="0">
                <a:hlinkClick r:id="rId6" tooltip="Rather Be (Clean Bandit song)"/>
              </a:rPr>
              <a:t>Rather Be</a:t>
            </a:r>
            <a:r>
              <a:rPr lang="en-GB" dirty="0"/>
              <a:t>" and </a:t>
            </a:r>
            <a:r>
              <a:rPr lang="en-GB" dirty="0">
                <a:hlinkClick r:id="rId7" tooltip="Route 94 (musician)"/>
              </a:rPr>
              <a:t>Route 94</a:t>
            </a:r>
            <a:r>
              <a:rPr lang="en-GB" dirty="0"/>
              <a:t>'s "</a:t>
            </a:r>
            <a:r>
              <a:rPr lang="en-GB" dirty="0">
                <a:hlinkClick r:id="rId8" tooltip="My Love (Route 94 song)"/>
              </a:rPr>
              <a:t>My Love</a:t>
            </a:r>
            <a:r>
              <a:rPr lang="en-GB" dirty="0"/>
              <a:t>", both of which reached number one on the </a:t>
            </a:r>
            <a:r>
              <a:rPr lang="en-GB" dirty="0">
                <a:hlinkClick r:id="rId9" tooltip="UK Singles Chart"/>
              </a:rPr>
              <a:t>UK Singles Chart</a:t>
            </a:r>
            <a:r>
              <a:rPr lang="en-GB" dirty="0"/>
              <a:t> in 2014. </a:t>
            </a:r>
            <a:endParaRPr lang="en-GB" dirty="0" smtClean="0"/>
          </a:p>
          <a:p>
            <a:r>
              <a:rPr lang="en-GB" dirty="0" smtClean="0"/>
              <a:t>Her </a:t>
            </a:r>
            <a:r>
              <a:rPr lang="en-GB" dirty="0"/>
              <a:t>debut solo single, "</a:t>
            </a:r>
            <a:r>
              <a:rPr lang="en-GB" dirty="0">
                <a:hlinkClick r:id="rId10" tooltip="Right Here (Jess Glynne song)"/>
              </a:rPr>
              <a:t>Right Here</a:t>
            </a:r>
            <a:r>
              <a:rPr lang="en-GB" dirty="0"/>
              <a:t>", reached the top ten and her second, "</a:t>
            </a:r>
            <a:r>
              <a:rPr lang="en-GB" dirty="0">
                <a:hlinkClick r:id="rId11" tooltip="Hold My Hand (Jess Glynne song)"/>
              </a:rPr>
              <a:t>Hold My Hand</a:t>
            </a:r>
            <a:r>
              <a:rPr lang="en-GB" dirty="0"/>
              <a:t>", was number one for three weeks. </a:t>
            </a:r>
            <a:endParaRPr lang="en-GB" dirty="0" smtClean="0"/>
          </a:p>
          <a:p>
            <a:r>
              <a:rPr lang="en-GB" dirty="0" err="1" smtClean="0"/>
              <a:t>Glynne's</a:t>
            </a:r>
            <a:r>
              <a:rPr lang="en-GB" dirty="0" smtClean="0"/>
              <a:t> </a:t>
            </a:r>
            <a:r>
              <a:rPr lang="en-GB" dirty="0"/>
              <a:t>debut album, </a:t>
            </a:r>
            <a:r>
              <a:rPr lang="en-GB" i="1" dirty="0">
                <a:hlinkClick r:id="rId12" tooltip="I Cry When I Laugh"/>
              </a:rPr>
              <a:t>I Cry When I Laugh</a:t>
            </a:r>
            <a:r>
              <a:rPr lang="en-GB" dirty="0"/>
              <a:t>, was released in August 2015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UK, she became the second British female solo artist after </a:t>
            </a:r>
            <a:r>
              <a:rPr lang="en-GB" dirty="0">
                <a:hlinkClick r:id="rId13" tooltip="Cheryl Tweedy"/>
              </a:rPr>
              <a:t>Cheryl Tweedy</a:t>
            </a:r>
            <a:r>
              <a:rPr lang="en-GB" dirty="0"/>
              <a:t> to have five number-one singles.</a:t>
            </a:r>
            <a:r>
              <a:rPr lang="en-GB" baseline="30000" dirty="0">
                <a:hlinkClick r:id="rId14"/>
              </a:rPr>
              <a:t>[6]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Album Cover</a:t>
            </a:r>
            <a:endParaRPr lang="en-GB" dirty="0"/>
          </a:p>
        </p:txBody>
      </p:sp>
      <p:pic>
        <p:nvPicPr>
          <p:cNvPr id="7" name="Content Placeholder 6" descr="album front cov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In pairs produce a detailed analysis of the album cover.</a:t>
            </a:r>
          </a:p>
          <a:p>
            <a:endParaRPr lang="en-GB" dirty="0"/>
          </a:p>
          <a:p>
            <a:r>
              <a:rPr lang="en-GB" dirty="0" smtClean="0"/>
              <a:t>You must include the following: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Camera shot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Mise</a:t>
            </a:r>
            <a:r>
              <a:rPr lang="en-GB" dirty="0" smtClean="0"/>
              <a:t> en scene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Layout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Font style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Use of language</a:t>
            </a:r>
          </a:p>
          <a:p>
            <a:r>
              <a:rPr lang="en-GB" dirty="0" smtClean="0"/>
              <a:t>Who is the target audience and why?</a:t>
            </a:r>
          </a:p>
          <a:p>
            <a:r>
              <a:rPr lang="en-GB" dirty="0" smtClean="0"/>
              <a:t>Can you tell the genre of music from this image?</a:t>
            </a:r>
          </a:p>
          <a:p>
            <a:r>
              <a:rPr lang="en-GB" dirty="0" smtClean="0"/>
              <a:t>What kind of image is created for the artist with this album cover? What is her star image?</a:t>
            </a:r>
          </a:p>
          <a:p>
            <a:r>
              <a:rPr lang="en-GB" dirty="0" smtClean="0"/>
              <a:t>Your analysis must consider the meaning/effect of all of the above elements. (Use connotation/denotation)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Be So Hard On Yourself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lyrics to Don’t Be So Hard On Yourself</a:t>
            </a:r>
          </a:p>
          <a:p>
            <a:r>
              <a:rPr lang="en-GB" dirty="0" smtClean="0"/>
              <a:t>What is the message of the song?</a:t>
            </a:r>
          </a:p>
          <a:p>
            <a:r>
              <a:rPr lang="en-GB" dirty="0" smtClean="0"/>
              <a:t>Do these lyrics tell us anything about the artist and her audience?</a:t>
            </a:r>
          </a:p>
          <a:p>
            <a:r>
              <a:rPr lang="en-GB" dirty="0" smtClean="0"/>
              <a:t>What sort of language is used?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Don't Be So Hard On Yourself 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 descr="Jess Glynne - Don't Be So Hard On Yoursel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In pairs produce a detailed analysis of the </a:t>
            </a:r>
            <a:r>
              <a:rPr lang="en-GB" dirty="0" smtClean="0"/>
              <a:t>single</a:t>
            </a:r>
            <a:r>
              <a:rPr lang="en-GB" dirty="0" smtClean="0"/>
              <a:t> </a:t>
            </a:r>
            <a:r>
              <a:rPr lang="en-GB" dirty="0" smtClean="0"/>
              <a:t>cover.</a:t>
            </a:r>
          </a:p>
          <a:p>
            <a:endParaRPr lang="en-GB" dirty="0" smtClean="0"/>
          </a:p>
          <a:p>
            <a:r>
              <a:rPr lang="en-GB" dirty="0" smtClean="0"/>
              <a:t>You must include the following: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Camera shot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Mise</a:t>
            </a:r>
            <a:r>
              <a:rPr lang="en-GB" dirty="0" smtClean="0"/>
              <a:t> en scene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Layout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Font style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Use of language</a:t>
            </a:r>
          </a:p>
          <a:p>
            <a:r>
              <a:rPr lang="en-GB" dirty="0" smtClean="0"/>
              <a:t>Who is the target audience and why?</a:t>
            </a:r>
          </a:p>
          <a:p>
            <a:r>
              <a:rPr lang="en-GB" dirty="0" smtClean="0"/>
              <a:t>Can you tell the genre of music from this image?</a:t>
            </a:r>
          </a:p>
          <a:p>
            <a:r>
              <a:rPr lang="en-GB" dirty="0" smtClean="0"/>
              <a:t>What kind of image is created for the artist with this </a:t>
            </a:r>
            <a:r>
              <a:rPr lang="en-GB" dirty="0" smtClean="0"/>
              <a:t>single</a:t>
            </a:r>
            <a:r>
              <a:rPr lang="en-GB" dirty="0" smtClean="0"/>
              <a:t> </a:t>
            </a:r>
            <a:r>
              <a:rPr lang="en-GB" dirty="0" smtClean="0"/>
              <a:t>cover? What is her star image?</a:t>
            </a:r>
          </a:p>
          <a:p>
            <a:r>
              <a:rPr lang="en-GB" dirty="0" smtClean="0"/>
              <a:t>Your analysis must consider the meaning/effect of all of the above elements. (Use connotation/denotation)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 promo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3"/>
              </a:rPr>
              <a:t>https://youtu.be/THeLVhU53ow</a:t>
            </a:r>
            <a:endParaRPr lang="en-GB" dirty="0" smtClean="0"/>
          </a:p>
          <a:p>
            <a:r>
              <a:rPr lang="en-GB" dirty="0" smtClean="0"/>
              <a:t>What is the message of the video? How do the images link to the lyrics of the song? Do the images change the message in any way? How?</a:t>
            </a:r>
          </a:p>
          <a:p>
            <a:r>
              <a:rPr lang="en-GB" dirty="0" smtClean="0"/>
              <a:t>How are camera, </a:t>
            </a:r>
            <a:r>
              <a:rPr lang="en-GB" dirty="0" err="1" smtClean="0"/>
              <a:t>mise</a:t>
            </a:r>
            <a:r>
              <a:rPr lang="en-GB" dirty="0" smtClean="0"/>
              <a:t> en scene and editing used to create meaning?</a:t>
            </a:r>
          </a:p>
          <a:p>
            <a:r>
              <a:rPr lang="en-GB" dirty="0" smtClean="0"/>
              <a:t>Who is the target audience?</a:t>
            </a:r>
          </a:p>
          <a:p>
            <a:r>
              <a:rPr lang="en-GB" dirty="0" smtClean="0"/>
              <a:t>How does the music video link to the stars image?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306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Jess Glynne</vt:lpstr>
      <vt:lpstr>Background</vt:lpstr>
      <vt:lpstr>Album Cover</vt:lpstr>
      <vt:lpstr>Don’t Be So Hard On Yourself</vt:lpstr>
      <vt:lpstr>Don't Be So Hard On Yourself  </vt:lpstr>
      <vt:lpstr>Music promo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Jess Glynne</dc:title>
  <dc:creator>John Honeybourne</dc:creator>
  <cp:lastModifiedBy>R.Honeybourne</cp:lastModifiedBy>
  <cp:revision>2</cp:revision>
  <dcterms:created xsi:type="dcterms:W3CDTF">2015-09-09T11:58:59Z</dcterms:created>
  <dcterms:modified xsi:type="dcterms:W3CDTF">2015-09-10T06:59:12Z</dcterms:modified>
</cp:coreProperties>
</file>