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448" y="-10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F5475-DD0B-4265-8904-D3AAFA59D9CD}" type="datetimeFigureOut">
              <a:rPr lang="en-GB" smtClean="0"/>
              <a:t>16/10/2014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538A-D21F-4560-831B-06D33FC59E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711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F5475-DD0B-4265-8904-D3AAFA59D9CD}" type="datetimeFigureOut">
              <a:rPr lang="en-GB" smtClean="0"/>
              <a:t>16/10/2014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538A-D21F-4560-831B-06D33FC59E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929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F5475-DD0B-4265-8904-D3AAFA59D9CD}" type="datetimeFigureOut">
              <a:rPr lang="en-GB" smtClean="0"/>
              <a:t>16/10/2014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538A-D21F-4560-831B-06D33FC59E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945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F5475-DD0B-4265-8904-D3AAFA59D9CD}" type="datetimeFigureOut">
              <a:rPr lang="en-GB" smtClean="0"/>
              <a:t>16/10/2014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538A-D21F-4560-831B-06D33FC59E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91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F5475-DD0B-4265-8904-D3AAFA59D9CD}" type="datetimeFigureOut">
              <a:rPr lang="en-GB" smtClean="0"/>
              <a:t>16/10/2014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538A-D21F-4560-831B-06D33FC59E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242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F5475-DD0B-4265-8904-D3AAFA59D9CD}" type="datetimeFigureOut">
              <a:rPr lang="en-GB" smtClean="0"/>
              <a:t>16/10/2014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538A-D21F-4560-831B-06D33FC59E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971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F5475-DD0B-4265-8904-D3AAFA59D9CD}" type="datetimeFigureOut">
              <a:rPr lang="en-GB" smtClean="0"/>
              <a:t>16/10/2014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538A-D21F-4560-831B-06D33FC59E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323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F5475-DD0B-4265-8904-D3AAFA59D9CD}" type="datetimeFigureOut">
              <a:rPr lang="en-GB" smtClean="0"/>
              <a:t>16/10/2014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538A-D21F-4560-831B-06D33FC59E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498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F5475-DD0B-4265-8904-D3AAFA59D9CD}" type="datetimeFigureOut">
              <a:rPr lang="en-GB" smtClean="0"/>
              <a:t>16/10/2014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538A-D21F-4560-831B-06D33FC59E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861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F5475-DD0B-4265-8904-D3AAFA59D9CD}" type="datetimeFigureOut">
              <a:rPr lang="en-GB" smtClean="0"/>
              <a:t>16/10/2014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538A-D21F-4560-831B-06D33FC59E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041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F5475-DD0B-4265-8904-D3AAFA59D9CD}" type="datetimeFigureOut">
              <a:rPr lang="en-GB" smtClean="0"/>
              <a:t>16/10/2014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8538A-D21F-4560-831B-06D33FC59E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085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F5475-DD0B-4265-8904-D3AAFA59D9CD}" type="datetimeFigureOut">
              <a:rPr lang="en-GB" smtClean="0"/>
              <a:t>16/10/2014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8538A-D21F-4560-831B-06D33FC59E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748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InDesign Tutorial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The Basics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6838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363" b="84887"/>
          <a:stretch/>
        </p:blipFill>
        <p:spPr bwMode="auto">
          <a:xfrm>
            <a:off x="683568" y="1340069"/>
            <a:ext cx="4902482" cy="1511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Create Gridlines</a:t>
            </a:r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6" t="31527" r="32481" b="36230"/>
          <a:stretch/>
        </p:blipFill>
        <p:spPr bwMode="auto">
          <a:xfrm>
            <a:off x="2123728" y="3284984"/>
            <a:ext cx="5428242" cy="3224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0394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Creating Boxes for Objects and Text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344" b="51341"/>
          <a:stretch/>
        </p:blipFill>
        <p:spPr bwMode="auto">
          <a:xfrm>
            <a:off x="611560" y="1397762"/>
            <a:ext cx="2185316" cy="486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621" b="38571"/>
          <a:stretch/>
        </p:blipFill>
        <p:spPr bwMode="auto">
          <a:xfrm>
            <a:off x="5868144" y="1283538"/>
            <a:ext cx="1451293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1403648" y="1283538"/>
            <a:ext cx="3672408" cy="2145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6876256" y="1124744"/>
            <a:ext cx="1512168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351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Using Layers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20" t="3103" b="33685"/>
          <a:stretch/>
        </p:blipFill>
        <p:spPr bwMode="auto">
          <a:xfrm>
            <a:off x="1115616" y="1196752"/>
            <a:ext cx="3240360" cy="518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32040" y="494116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New layer – click here</a:t>
            </a:r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211960" y="1376370"/>
            <a:ext cx="144016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683442" y="5218167"/>
            <a:ext cx="2088232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940152" y="1219079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View layers – click here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220072" y="299695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Select and move layers here</a:t>
            </a:r>
            <a:endParaRPr lang="en-GB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2297589" y="2078205"/>
            <a:ext cx="2778467" cy="11034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387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Adding a Picture or Photoshop File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803" b="67370"/>
          <a:stretch/>
        </p:blipFill>
        <p:spPr bwMode="auto">
          <a:xfrm>
            <a:off x="827584" y="1772816"/>
            <a:ext cx="3231931" cy="326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400" b="76877"/>
          <a:stretch/>
        </p:blipFill>
        <p:spPr bwMode="auto">
          <a:xfrm>
            <a:off x="4572000" y="2852936"/>
            <a:ext cx="4256584" cy="2312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52120" y="177281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To paste into a box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043608" y="537321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To paste a file directly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5161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45</Words>
  <Application>Microsoft Office PowerPoint</Application>
  <PresentationFormat>On-screen Show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InDesign Tutorial</vt:lpstr>
      <vt:lpstr>Create Gridlines</vt:lpstr>
      <vt:lpstr>Creating Boxes for Objects and Text</vt:lpstr>
      <vt:lpstr>Using Layers</vt:lpstr>
      <vt:lpstr>Adding a Picture or Photoshop File</vt:lpstr>
    </vt:vector>
  </TitlesOfParts>
  <Company>Lordswood Academies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InDesign Tutorial</dc:title>
  <dc:creator>Karen Leadbetter</dc:creator>
  <cp:lastModifiedBy>Karen Leadbetter</cp:lastModifiedBy>
  <cp:revision>5</cp:revision>
  <dcterms:created xsi:type="dcterms:W3CDTF">2014-10-16T13:18:35Z</dcterms:created>
  <dcterms:modified xsi:type="dcterms:W3CDTF">2014-10-16T13:31:50Z</dcterms:modified>
</cp:coreProperties>
</file>