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CAF24-2D53-473C-9A74-6C8850146974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A4369-07DD-4BB4-AB4F-283E560EC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2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Effects</a:t>
            </a:r>
          </a:p>
          <a:p>
            <a:r>
              <a:rPr lang="en-GB" dirty="0" smtClean="0"/>
              <a:t>NARRATIVE,</a:t>
            </a:r>
            <a:r>
              <a:rPr lang="en-GB" baseline="0" dirty="0" smtClean="0"/>
              <a:t> EMOTION, </a:t>
            </a:r>
            <a:r>
              <a:rPr lang="en-GB" baseline="0" dirty="0" smtClean="0"/>
              <a:t>CHARACTER, </a:t>
            </a:r>
            <a:r>
              <a:rPr lang="en-GB" baseline="0" dirty="0" smtClean="0"/>
              <a:t>TIME,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A4369-07DD-4BB4-AB4F-283E560EC90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Effects</a:t>
            </a:r>
          </a:p>
          <a:p>
            <a:r>
              <a:rPr lang="en-GB" dirty="0" smtClean="0"/>
              <a:t>NARRATIVE</a:t>
            </a:r>
            <a:r>
              <a:rPr lang="en-GB" smtClean="0"/>
              <a:t>,</a:t>
            </a:r>
            <a:r>
              <a:rPr lang="en-GB" baseline="0" smtClean="0"/>
              <a:t> EMOTION, </a:t>
            </a:r>
            <a:r>
              <a:rPr lang="en-GB" baseline="0" smtClean="0"/>
              <a:t>CHARACTER, </a:t>
            </a:r>
            <a:r>
              <a:rPr lang="en-GB" baseline="0" smtClean="0"/>
              <a:t>TIME</a:t>
            </a:r>
            <a:r>
              <a:rPr lang="en-GB" baseline="0" dirty="0" smtClean="0"/>
              <a:t>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A4369-07DD-4BB4-AB4F-283E560EC90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Effects</a:t>
            </a:r>
          </a:p>
          <a:p>
            <a:r>
              <a:rPr lang="en-GB" dirty="0" smtClean="0"/>
              <a:t>NARRATIVE</a:t>
            </a:r>
            <a:r>
              <a:rPr lang="en-GB" smtClean="0"/>
              <a:t>,</a:t>
            </a:r>
            <a:r>
              <a:rPr lang="en-GB" baseline="0" smtClean="0"/>
              <a:t> EMOTION, </a:t>
            </a:r>
            <a:r>
              <a:rPr lang="en-GB" baseline="0" smtClean="0"/>
              <a:t>CHARACTER, </a:t>
            </a:r>
            <a:r>
              <a:rPr lang="en-GB" baseline="0" smtClean="0"/>
              <a:t>TIME</a:t>
            </a:r>
            <a:r>
              <a:rPr lang="en-GB" baseline="0" dirty="0" smtClean="0"/>
              <a:t>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A4369-07DD-4BB4-AB4F-283E560EC90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Effects</a:t>
            </a:r>
          </a:p>
          <a:p>
            <a:r>
              <a:rPr lang="en-GB" dirty="0" smtClean="0"/>
              <a:t>NARRATIVE</a:t>
            </a:r>
            <a:r>
              <a:rPr lang="en-GB" smtClean="0"/>
              <a:t>,</a:t>
            </a:r>
            <a:r>
              <a:rPr lang="en-GB" baseline="0" smtClean="0"/>
              <a:t> EMOTION, </a:t>
            </a:r>
            <a:r>
              <a:rPr lang="en-GB" baseline="0" smtClean="0"/>
              <a:t>CHARACTER, </a:t>
            </a:r>
            <a:r>
              <a:rPr lang="en-GB" baseline="0" smtClean="0"/>
              <a:t>TIME</a:t>
            </a:r>
            <a:r>
              <a:rPr lang="en-GB" baseline="0" dirty="0" smtClean="0"/>
              <a:t>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A4369-07DD-4BB4-AB4F-283E560EC90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Effects</a:t>
            </a:r>
          </a:p>
          <a:p>
            <a:r>
              <a:rPr lang="en-GB" dirty="0" smtClean="0"/>
              <a:t>NARRATIVE</a:t>
            </a:r>
            <a:r>
              <a:rPr lang="en-GB" smtClean="0"/>
              <a:t>,</a:t>
            </a:r>
            <a:r>
              <a:rPr lang="en-GB" baseline="0" smtClean="0"/>
              <a:t> EMOTION, </a:t>
            </a:r>
            <a:r>
              <a:rPr lang="en-GB" baseline="0" smtClean="0"/>
              <a:t>CHARACTER, </a:t>
            </a:r>
            <a:r>
              <a:rPr lang="en-GB" baseline="0" smtClean="0"/>
              <a:t>TIME</a:t>
            </a:r>
            <a:r>
              <a:rPr lang="en-GB" baseline="0" dirty="0" smtClean="0"/>
              <a:t>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A4369-07DD-4BB4-AB4F-283E560EC90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8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82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6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0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1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40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6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1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44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12235-D353-4732-B5F9-462D0120DB41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30A83-FB60-428A-8D8A-4E9B40F0ED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2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Mise</a:t>
            </a:r>
            <a:r>
              <a:rPr lang="en-GB" dirty="0" smtClean="0"/>
              <a:t> En Scene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CLAMPS to analyse how the following stills fit the action adventure genre</a:t>
            </a:r>
          </a:p>
          <a:p>
            <a:r>
              <a:rPr lang="en-GB" dirty="0" smtClean="0"/>
              <a:t>Consider how the </a:t>
            </a:r>
            <a:r>
              <a:rPr lang="en-GB" dirty="0" err="1" smtClean="0"/>
              <a:t>mise</a:t>
            </a:r>
            <a:r>
              <a:rPr lang="en-GB" dirty="0" smtClean="0"/>
              <a:t> en scene helps to establish the characters, settings and narrative and explain how each of these fit with the action </a:t>
            </a:r>
            <a:r>
              <a:rPr lang="en-GB" smtClean="0"/>
              <a:t>adventure genre.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71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formers%20explos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041205" cy="332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Costume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301208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18918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Lighting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5331683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Acting/Action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022644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props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207310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Make-up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71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Costume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301208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18918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Lighting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5331683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Acting/Action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022644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props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207310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Make-up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24" y="1628800"/>
            <a:ext cx="4457636" cy="28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9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Costume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301208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18918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Lighting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5331683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Acting/Action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022644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props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207310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Make-up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123" y="1677409"/>
            <a:ext cx="4854660" cy="297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9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Costume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301208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18918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Lighting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5331683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Acting/Action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022644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props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207310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Make-up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91976"/>
            <a:ext cx="5066350" cy="192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9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Costume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301208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518918" y="332656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Lighting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5331683"/>
            <a:ext cx="2808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Acting/Action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022644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props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207310"/>
            <a:ext cx="16196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Make-up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44" y="1628800"/>
            <a:ext cx="4679504" cy="315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124</Words>
  <Application>Microsoft Office PowerPoint</Application>
  <PresentationFormat>On-screen Show (4:3)</PresentationFormat>
  <Paragraphs>48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Mise En Scene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Leadbetter</dc:creator>
  <cp:lastModifiedBy>Karen Leadbetter</cp:lastModifiedBy>
  <cp:revision>4</cp:revision>
  <dcterms:created xsi:type="dcterms:W3CDTF">2014-06-11T10:00:44Z</dcterms:created>
  <dcterms:modified xsi:type="dcterms:W3CDTF">2015-03-17T10:50:17Z</dcterms:modified>
</cp:coreProperties>
</file>