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6484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432" y="-15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E3E3-4B66-4523-92C9-9E654F1A36A0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CF53-8847-417B-80C6-C1A364867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52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E3E3-4B66-4523-92C9-9E654F1A36A0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CF53-8847-417B-80C6-C1A364867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36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E3E3-4B66-4523-92C9-9E654F1A36A0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CF53-8847-417B-80C6-C1A364867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150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E3E3-4B66-4523-92C9-9E654F1A36A0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CF53-8847-417B-80C6-C1A364867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63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E3E3-4B66-4523-92C9-9E654F1A36A0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CF53-8847-417B-80C6-C1A364867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77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E3E3-4B66-4523-92C9-9E654F1A36A0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CF53-8847-417B-80C6-C1A364867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20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E3E3-4B66-4523-92C9-9E654F1A36A0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CF53-8847-417B-80C6-C1A364867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59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E3E3-4B66-4523-92C9-9E654F1A36A0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CF53-8847-417B-80C6-C1A364867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866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E3E3-4B66-4523-92C9-9E654F1A36A0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CF53-8847-417B-80C6-C1A364867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148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E3E3-4B66-4523-92C9-9E654F1A36A0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CF53-8847-417B-80C6-C1A364867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88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E3E3-4B66-4523-92C9-9E654F1A36A0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CF53-8847-417B-80C6-C1A364867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61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FE3E3-4B66-4523-92C9-9E654F1A36A0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1CF53-8847-417B-80C6-C1A364867E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95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7" t="19815" r="27083" b="24259"/>
          <a:stretch/>
        </p:blipFill>
        <p:spPr bwMode="auto">
          <a:xfrm>
            <a:off x="1475656" y="1340768"/>
            <a:ext cx="6153944" cy="4185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086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Headline</a:t>
            </a:r>
          </a:p>
          <a:p>
            <a:r>
              <a:rPr lang="en-GB" dirty="0" smtClean="0"/>
              <a:t>Subheading</a:t>
            </a:r>
          </a:p>
          <a:p>
            <a:r>
              <a:rPr lang="en-GB" dirty="0" err="1" smtClean="0"/>
              <a:t>Byline</a:t>
            </a:r>
            <a:endParaRPr lang="en-GB" dirty="0" smtClean="0"/>
          </a:p>
          <a:p>
            <a:r>
              <a:rPr lang="en-GB" dirty="0" smtClean="0"/>
              <a:t>Columns</a:t>
            </a:r>
          </a:p>
          <a:p>
            <a:r>
              <a:rPr lang="en-GB" dirty="0" smtClean="0"/>
              <a:t>Caption</a:t>
            </a:r>
          </a:p>
          <a:p>
            <a:r>
              <a:rPr lang="en-GB" dirty="0" smtClean="0"/>
              <a:t>Pull quote</a:t>
            </a:r>
          </a:p>
          <a:p>
            <a:r>
              <a:rPr lang="en-GB" dirty="0" smtClean="0"/>
              <a:t>Credits</a:t>
            </a:r>
          </a:p>
          <a:p>
            <a:r>
              <a:rPr lang="en-GB" dirty="0" err="1" smtClean="0"/>
              <a:t>Housestyle</a:t>
            </a:r>
            <a:endParaRPr lang="en-GB" smtClean="0"/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261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Key Words</vt:lpstr>
    </vt:vector>
  </TitlesOfParts>
  <Company>Lordswood Academies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Leadbetter</dc:creator>
  <cp:lastModifiedBy>Karen Leadbetter</cp:lastModifiedBy>
  <cp:revision>5</cp:revision>
  <cp:lastPrinted>2014-09-23T08:06:38Z</cp:lastPrinted>
  <dcterms:created xsi:type="dcterms:W3CDTF">2014-09-23T08:04:41Z</dcterms:created>
  <dcterms:modified xsi:type="dcterms:W3CDTF">2014-09-23T08:24:33Z</dcterms:modified>
</cp:coreProperties>
</file>