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7" r:id="rId2"/>
    <p:sldId id="300" r:id="rId3"/>
    <p:sldId id="298" r:id="rId4"/>
    <p:sldId id="293" r:id="rId5"/>
    <p:sldId id="299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C55-FD24-4279-972D-36765765D6AB}" type="datetimeFigureOut">
              <a:rPr lang="en-GB" smtClean="0"/>
              <a:t>06/12/2013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6291-E3E5-476E-8578-E61211C5E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63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9D270F-92EB-4DD3-BEFA-2E65EA539652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D7739C-C18C-448E-95E9-E739A6F19E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they haven’t already</a:t>
            </a:r>
            <a:r>
              <a:rPr lang="en-GB" baseline="0" dirty="0" smtClean="0"/>
              <a:t> watched it, the basic camera shots video will give them an idea of how you can use a variety of shots to tell a simple narrative.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D7739C-C18C-448E-95E9-E739A6F19EA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0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ES - To set the scene so that the audience know where the</a:t>
            </a:r>
            <a:r>
              <a:rPr lang="en-GB" baseline="0" dirty="0" smtClean="0"/>
              <a:t> action is taking place</a:t>
            </a:r>
          </a:p>
          <a:p>
            <a:r>
              <a:rPr lang="en-GB" baseline="0" dirty="0" smtClean="0"/>
              <a:t>CU - To focus on something important</a:t>
            </a:r>
          </a:p>
          <a:p>
            <a:r>
              <a:rPr lang="en-GB" baseline="0" dirty="0" smtClean="0"/>
              <a:t>HA – to show someone is less powerful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D7739C-C18C-448E-95E9-E739A6F19EA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3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D7739C-C18C-448E-95E9-E739A6F19EA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CE1B-3805-4572-8143-4BFD48C04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ED72A-C548-4E65-A687-4519EE8C6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13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41C6-7916-474D-82D6-CAC393145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5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2DBB1-C879-4963-956F-218E209AE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7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CFE5-00E8-4EC5-A528-BFE13714D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7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828A-FC51-4158-9A3F-C21EB6783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3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8EE3-57A2-401C-82C2-92988E2FE8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9FBB-7D00-408C-9D67-F97B5E405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3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B178-68F7-4ED4-8225-A9111318E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6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30DB-3363-4DBC-BB34-D5B5388F16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0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AEF7D-B77A-4F06-AD23-3DE1C272BC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6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2B32C4-500F-4E2F-A657-398E4B4843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your knowledge of camera angles and distances create a digital storyboard, using 16 shots</a:t>
            </a:r>
          </a:p>
          <a:p>
            <a:r>
              <a:rPr lang="en-GB" dirty="0" smtClean="0"/>
              <a:t>Choose one of the following scenes: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teacher taking a secret note from a student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</a:t>
            </a:r>
            <a:r>
              <a:rPr lang="en-GB" dirty="0" smtClean="0"/>
              <a:t> bully demanding money from a victim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delivery of a mysterious letter</a:t>
            </a:r>
          </a:p>
        </p:txBody>
      </p:sp>
    </p:spTree>
    <p:extLst>
      <p:ext uri="{BB962C8B-B14F-4D97-AF65-F5344CB8AC3E}">
        <p14:creationId xmlns:p14="http://schemas.microsoft.com/office/powerpoint/2010/main" val="3531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an example of each different type of shot.</a:t>
            </a:r>
          </a:p>
          <a:p>
            <a:r>
              <a:rPr lang="en-GB" dirty="0" smtClean="0"/>
              <a:t>(Remember </a:t>
            </a:r>
            <a:r>
              <a:rPr lang="en-GB" dirty="0" smtClean="0"/>
              <a:t>you can combine distance and angle – i.e. a high angle medium </a:t>
            </a:r>
            <a:r>
              <a:rPr lang="en-GB" dirty="0" smtClean="0"/>
              <a:t>shot)</a:t>
            </a:r>
            <a:endParaRPr lang="en-GB" dirty="0" smtClean="0"/>
          </a:p>
          <a:p>
            <a:r>
              <a:rPr lang="en-GB" dirty="0" smtClean="0"/>
              <a:t>You can use some shots more than once.</a:t>
            </a:r>
          </a:p>
          <a:p>
            <a:r>
              <a:rPr lang="en-GB" smtClean="0"/>
              <a:t>Plan </a:t>
            </a:r>
            <a:r>
              <a:rPr lang="en-GB" dirty="0" smtClean="0"/>
              <a:t>your ideas in your </a:t>
            </a:r>
            <a:r>
              <a:rPr lang="en-GB" dirty="0" smtClean="0"/>
              <a:t>folder or on your tablet </a:t>
            </a:r>
            <a:r>
              <a:rPr lang="en-GB" dirty="0" smtClean="0"/>
              <a:t>first.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3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effect on the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Why might you use…</a:t>
            </a:r>
          </a:p>
          <a:p>
            <a:r>
              <a:rPr lang="en-GB" dirty="0" smtClean="0"/>
              <a:t>An establishing shot?</a:t>
            </a:r>
          </a:p>
          <a:p>
            <a:r>
              <a:rPr lang="en-GB" dirty="0" smtClean="0"/>
              <a:t>A close up?</a:t>
            </a:r>
          </a:p>
          <a:p>
            <a:r>
              <a:rPr lang="en-GB" dirty="0" smtClean="0"/>
              <a:t>A high angle?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Over to </a:t>
            </a:r>
            <a:r>
              <a:rPr lang="en-GB" dirty="0" err="1" smtClean="0"/>
              <a:t>you..remember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choose your camera shots carefully to create a specific effect for the audience.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88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digital stills camera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Remember..</a:t>
            </a:r>
          </a:p>
          <a:p>
            <a:pPr lvl="1"/>
            <a:r>
              <a:rPr lang="en-GB" dirty="0" smtClean="0"/>
              <a:t>T = telephoto – zooming in – use this to get closer to the subject</a:t>
            </a:r>
          </a:p>
          <a:p>
            <a:pPr lvl="1"/>
            <a:r>
              <a:rPr lang="en-GB" dirty="0" smtClean="0"/>
              <a:t>W = widescreen – zooming out – use this to get further away from the subject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ANGLE – position yourself above or below the subject to get high and low angles.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your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Against each image write </a:t>
            </a:r>
            <a:r>
              <a:rPr lang="en-GB" dirty="0"/>
              <a:t>d</a:t>
            </a:r>
            <a:r>
              <a:rPr lang="en-GB" dirty="0" smtClean="0"/>
              <a:t>own the name of the camera distance and/or angle</a:t>
            </a:r>
          </a:p>
          <a:p>
            <a:r>
              <a:rPr lang="en-GB" dirty="0" smtClean="0"/>
              <a:t>Briefly explain </a:t>
            </a:r>
            <a:r>
              <a:rPr lang="en-GB" dirty="0" smtClean="0">
                <a:solidFill>
                  <a:srgbClr val="FF0000"/>
                </a:solidFill>
              </a:rPr>
              <a:t>why</a:t>
            </a:r>
            <a:r>
              <a:rPr lang="en-GB" dirty="0" smtClean="0"/>
              <a:t> you chose it, for example..</a:t>
            </a:r>
          </a:p>
          <a:p>
            <a:pPr marL="0" indent="0">
              <a:buNone/>
            </a:pPr>
            <a:r>
              <a:rPr lang="en-GB" dirty="0" smtClean="0"/>
              <a:t>	‘I chose the close up of the mysterious note because </a:t>
            </a:r>
            <a:r>
              <a:rPr lang="en-GB" dirty="0"/>
              <a:t>it was an important object in the </a:t>
            </a:r>
            <a:r>
              <a:rPr lang="en-GB" dirty="0" smtClean="0"/>
              <a:t>scene and I wanted the audience to focus on it.’</a:t>
            </a:r>
          </a:p>
        </p:txBody>
      </p:sp>
    </p:spTree>
    <p:extLst>
      <p:ext uri="{BB962C8B-B14F-4D97-AF65-F5344CB8AC3E}">
        <p14:creationId xmlns:p14="http://schemas.microsoft.com/office/powerpoint/2010/main" val="120557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266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Your Task</vt:lpstr>
      <vt:lpstr>PowerPoint Presentation</vt:lpstr>
      <vt:lpstr>Remember the effect on the audience</vt:lpstr>
      <vt:lpstr>Using the digital stills camera.</vt:lpstr>
      <vt:lpstr>Evaluating your choices</vt:lpstr>
    </vt:vector>
  </TitlesOfParts>
  <Company>Lordswood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j.simms</dc:creator>
  <cp:lastModifiedBy>Karen Leadbetter</cp:lastModifiedBy>
  <cp:revision>44</cp:revision>
  <dcterms:created xsi:type="dcterms:W3CDTF">2009-09-23T08:13:07Z</dcterms:created>
  <dcterms:modified xsi:type="dcterms:W3CDTF">2013-12-06T12:01:18Z</dcterms:modified>
</cp:coreProperties>
</file>