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67" r:id="rId2"/>
    <p:sldId id="256" r:id="rId3"/>
    <p:sldId id="264" r:id="rId4"/>
    <p:sldId id="265" r:id="rId5"/>
    <p:sldId id="266" r:id="rId6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74" y="119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7378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33781" y="1433996"/>
            <a:ext cx="6390450" cy="39531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33775" y="5458315"/>
            <a:ext cx="6390450" cy="152648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33775" y="2130315"/>
            <a:ext cx="6390450" cy="37815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33775" y="6070952"/>
            <a:ext cx="6390450" cy="250524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33775" y="4142378"/>
            <a:ext cx="6390450" cy="1621244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857085"/>
            <a:ext cx="6390450" cy="110297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3775" y="2219582"/>
            <a:ext cx="6390450" cy="65797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857085"/>
            <a:ext cx="6390450" cy="110297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2219582"/>
            <a:ext cx="2999925" cy="65797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3624300" y="2219582"/>
            <a:ext cx="2999925" cy="65797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33775" y="857085"/>
            <a:ext cx="6390450" cy="110297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33775" y="1070045"/>
            <a:ext cx="2106000" cy="1455422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33775" y="2676267"/>
            <a:ext cx="2106000" cy="612328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67688" y="866955"/>
            <a:ext cx="4775850" cy="7878578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429000" y="-241"/>
            <a:ext cx="3429000" cy="990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99125" y="2375004"/>
            <a:ext cx="3033900" cy="2854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99125" y="5398515"/>
            <a:ext cx="3033900" cy="237871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704625" y="1394515"/>
            <a:ext cx="2877750" cy="711648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33775" y="8147774"/>
            <a:ext cx="4499100" cy="1165378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857085"/>
            <a:ext cx="6390450" cy="11029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2219582"/>
            <a:ext cx="6390450" cy="6579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3" y="8981009"/>
            <a:ext cx="411525" cy="7580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648" y="200472"/>
            <a:ext cx="2907193" cy="1102978"/>
          </a:xfrm>
        </p:spPr>
        <p:txBody>
          <a:bodyPr/>
          <a:lstStyle/>
          <a:p>
            <a:r>
              <a:rPr lang="en-GB" dirty="0" smtClean="0"/>
              <a:t>Using Camera To Create Effects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 descr="The Devil Wears P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200472"/>
            <a:ext cx="3168352" cy="13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032" y="2504728"/>
            <a:ext cx="6408712" cy="5940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N</a:t>
            </a:r>
            <a:r>
              <a:rPr lang="en-GB" sz="2000" dirty="0" smtClean="0"/>
              <a:t>ARRATIVE</a:t>
            </a:r>
          </a:p>
          <a:p>
            <a:r>
              <a:rPr lang="en-GB" sz="2000" b="1" dirty="0" smtClean="0"/>
              <a:t>E</a:t>
            </a:r>
            <a:r>
              <a:rPr lang="en-GB" sz="2000" dirty="0" smtClean="0"/>
              <a:t>MOTION</a:t>
            </a:r>
          </a:p>
          <a:p>
            <a:r>
              <a:rPr lang="en-GB" sz="2000" b="1" dirty="0" smtClean="0"/>
              <a:t>C</a:t>
            </a:r>
            <a:r>
              <a:rPr lang="en-GB" sz="2000" dirty="0" smtClean="0"/>
              <a:t>HARACTER</a:t>
            </a:r>
          </a:p>
          <a:p>
            <a:r>
              <a:rPr lang="en-GB" sz="2000" b="1" dirty="0" smtClean="0"/>
              <a:t>S</a:t>
            </a:r>
            <a:r>
              <a:rPr lang="en-GB" sz="2000" dirty="0" smtClean="0"/>
              <a:t>ETTING/</a:t>
            </a:r>
          </a:p>
          <a:p>
            <a:r>
              <a:rPr lang="en-GB" sz="2000" b="1" dirty="0" smtClean="0"/>
              <a:t>T</a:t>
            </a:r>
            <a:r>
              <a:rPr lang="en-GB" sz="2000" dirty="0" smtClean="0"/>
              <a:t>IME</a:t>
            </a:r>
          </a:p>
          <a:p>
            <a:endParaRPr lang="en-GB" sz="2000" dirty="0" smtClean="0"/>
          </a:p>
          <a:p>
            <a:r>
              <a:rPr lang="en-GB" sz="2000" dirty="0" smtClean="0"/>
              <a:t>The choices a director makes when deciding on which camera shot to use will be one or more of the above.  </a:t>
            </a:r>
          </a:p>
          <a:p>
            <a:endParaRPr lang="en-GB" sz="2000" dirty="0" smtClean="0"/>
          </a:p>
          <a:p>
            <a:r>
              <a:rPr lang="en-GB" sz="2000" dirty="0" smtClean="0"/>
              <a:t>TASK: Look at the stills from The Devil Wears Prada.  The boss of Runway Magazine, Miranda Priestley, is arriving at the office unexpectedly.  Think about the choice of camera shot.</a:t>
            </a:r>
          </a:p>
          <a:p>
            <a:endParaRPr lang="en-GB" sz="2000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N</a:t>
            </a:r>
            <a:r>
              <a:rPr lang="en-GB" sz="2000" dirty="0" smtClean="0"/>
              <a:t> – what do we learn about the story?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dirty="0" smtClean="0"/>
              <a:t> – how do we feel when we watch the clip?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C</a:t>
            </a:r>
            <a:r>
              <a:rPr lang="en-GB" sz="2000" dirty="0" smtClean="0"/>
              <a:t> – what do we learn about Miranda’s character? Emily? The office workers?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ST</a:t>
            </a:r>
            <a:r>
              <a:rPr lang="en-GB" sz="2000" dirty="0" smtClean="0"/>
              <a:t> – how do we know where and when it is set?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9632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t="11213" b="12034"/>
          <a:stretch/>
        </p:blipFill>
        <p:spPr>
          <a:xfrm>
            <a:off x="553659" y="4592960"/>
            <a:ext cx="5877272" cy="248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4644" y="272480"/>
            <a:ext cx="6408712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NOTES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4664" y="7401272"/>
            <a:ext cx="604867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Type of Shot</a:t>
            </a:r>
          </a:p>
          <a:p>
            <a:r>
              <a:rPr lang="en-GB" dirty="0" smtClean="0"/>
              <a:t>Why has this shot been chosen?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64" y="2808206"/>
            <a:ext cx="604867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Type of Shot</a:t>
            </a:r>
          </a:p>
          <a:p>
            <a:r>
              <a:rPr lang="en-GB" dirty="0" smtClean="0"/>
              <a:t>Why has this shot been chosen?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4664" y="7617296"/>
            <a:ext cx="604867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Type of Shot</a:t>
            </a:r>
          </a:p>
          <a:p>
            <a:r>
              <a:rPr lang="en-GB" dirty="0" smtClean="0"/>
              <a:t>Why has this shot been chosen?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Shape 59"/>
          <p:cNvPicPr preferRelativeResize="0"/>
          <p:nvPr/>
        </p:nvPicPr>
        <p:blipFill rotWithShape="1">
          <a:blip r:embed="rId3">
            <a:alphaModFix/>
          </a:blip>
          <a:srcRect t="12664" b="12664"/>
          <a:stretch/>
        </p:blipFill>
        <p:spPr>
          <a:xfrm>
            <a:off x="490198" y="416496"/>
            <a:ext cx="587727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3.googleusercontent.com/uzbpD_44EbkmuMxRGTdsVEwwEsFS1cfLowyKwP6eYmvSLj9MGR0avz0rzXPPhj6OSOEr6Fkfd91UIJ-tTTDAca8pb2TRXoHRxBv3h6eDY78GUKssDIewORHsZKy9KKogoqSFhRp_R_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35965" r="32582" b="17403"/>
          <a:stretch/>
        </p:blipFill>
        <p:spPr bwMode="auto">
          <a:xfrm>
            <a:off x="571137" y="5025008"/>
            <a:ext cx="5887126" cy="24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9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64" y="2936776"/>
            <a:ext cx="604867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Type of Shot</a:t>
            </a:r>
          </a:p>
          <a:p>
            <a:r>
              <a:rPr lang="en-GB" dirty="0" smtClean="0"/>
              <a:t>Why has this shot been chosen?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4664" y="7617296"/>
            <a:ext cx="604867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Type of Shot</a:t>
            </a:r>
          </a:p>
          <a:p>
            <a:r>
              <a:rPr lang="en-GB" dirty="0" smtClean="0"/>
              <a:t>Why has this shot been chosen?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Shape 79"/>
          <p:cNvPicPr preferRelativeResize="0"/>
          <p:nvPr/>
        </p:nvPicPr>
        <p:blipFill rotWithShape="1">
          <a:blip r:embed="rId3">
            <a:alphaModFix/>
          </a:blip>
          <a:srcRect t="12248" b="11624"/>
          <a:stretch/>
        </p:blipFill>
        <p:spPr>
          <a:xfrm>
            <a:off x="423944" y="5097016"/>
            <a:ext cx="6137920" cy="231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74"/>
          <p:cNvPicPr preferRelativeResize="0"/>
          <p:nvPr/>
        </p:nvPicPr>
        <p:blipFill rotWithShape="1">
          <a:blip r:embed="rId4">
            <a:alphaModFix/>
          </a:blip>
          <a:srcRect t="12038" b="12250"/>
          <a:stretch/>
        </p:blipFill>
        <p:spPr>
          <a:xfrm>
            <a:off x="562873" y="344488"/>
            <a:ext cx="5733256" cy="2433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59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545" y="3050913"/>
            <a:ext cx="604867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Type of Shot</a:t>
            </a:r>
          </a:p>
          <a:p>
            <a:r>
              <a:rPr lang="en-GB" dirty="0" smtClean="0"/>
              <a:t>Why has this shot been chosen?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4664" y="7617296"/>
            <a:ext cx="604867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Type of Shot</a:t>
            </a:r>
          </a:p>
          <a:p>
            <a:r>
              <a:rPr lang="en-GB" dirty="0" smtClean="0"/>
              <a:t>Why has this shot been chosen?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Shape 89"/>
          <p:cNvPicPr preferRelativeResize="0"/>
          <p:nvPr/>
        </p:nvPicPr>
        <p:blipFill rotWithShape="1">
          <a:blip r:embed="rId3">
            <a:alphaModFix/>
          </a:blip>
          <a:srcRect t="12666" b="11621"/>
          <a:stretch/>
        </p:blipFill>
        <p:spPr>
          <a:xfrm>
            <a:off x="708183" y="5211688"/>
            <a:ext cx="577861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4"/>
          <p:cNvPicPr preferRelativeResize="0"/>
          <p:nvPr/>
        </p:nvPicPr>
        <p:blipFill rotWithShape="1">
          <a:blip r:embed="rId4">
            <a:alphaModFix/>
          </a:blip>
          <a:srcRect t="11618" b="13086"/>
          <a:stretch/>
        </p:blipFill>
        <p:spPr>
          <a:xfrm>
            <a:off x="636545" y="704528"/>
            <a:ext cx="5921896" cy="234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494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191</Words>
  <Application>Microsoft Office PowerPoint</Application>
  <PresentationFormat>A4 Paper (210x297 mm)</PresentationFormat>
  <Paragraphs>82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simple-light-2</vt:lpstr>
      <vt:lpstr>Using Camera To Create Effects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Leadbetter</dc:creator>
  <cp:lastModifiedBy>Karen Leadbetter</cp:lastModifiedBy>
  <cp:revision>8</cp:revision>
  <dcterms:modified xsi:type="dcterms:W3CDTF">2016-06-30T09:11:23Z</dcterms:modified>
</cp:coreProperties>
</file>