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61" r:id="rId3"/>
    <p:sldId id="260" r:id="rId4"/>
    <p:sldId id="257" r:id="rId5"/>
    <p:sldId id="258" r:id="rId6"/>
    <p:sldId id="259" r:id="rId7"/>
  </p:sldIdLst>
  <p:sldSz cx="9144000" cy="6858000" type="screen4x3"/>
  <p:notesSz cx="6648450" cy="9850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6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6CA19-C101-4414-A2C5-30E144C35707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6" y="9356206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EC360-DEF2-4449-8A5A-C4F28BF2E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822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CABD-6DE2-4478-9208-0D78100A5818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A558-9F1E-4E2A-A9A7-6A6A0D7D3E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CABD-6DE2-4478-9208-0D78100A5818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A558-9F1E-4E2A-A9A7-6A6A0D7D3E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CABD-6DE2-4478-9208-0D78100A5818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A558-9F1E-4E2A-A9A7-6A6A0D7D3E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CABD-6DE2-4478-9208-0D78100A5818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A558-9F1E-4E2A-A9A7-6A6A0D7D3E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CABD-6DE2-4478-9208-0D78100A5818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A558-9F1E-4E2A-A9A7-6A6A0D7D3E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CABD-6DE2-4478-9208-0D78100A5818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A558-9F1E-4E2A-A9A7-6A6A0D7D3E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CABD-6DE2-4478-9208-0D78100A5818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A558-9F1E-4E2A-A9A7-6A6A0D7D3E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CABD-6DE2-4478-9208-0D78100A5818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A558-9F1E-4E2A-A9A7-6A6A0D7D3E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CABD-6DE2-4478-9208-0D78100A5818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A558-9F1E-4E2A-A9A7-6A6A0D7D3E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CABD-6DE2-4478-9208-0D78100A5818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A558-9F1E-4E2A-A9A7-6A6A0D7D3E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CABD-6DE2-4478-9208-0D78100A5818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EA558-9F1E-4E2A-A9A7-6A6A0D7D3E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0CABD-6DE2-4478-9208-0D78100A5818}" type="datetimeFigureOut">
              <a:rPr lang="en-GB" smtClean="0"/>
              <a:t>22/06/2015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EA558-9F1E-4E2A-A9A7-6A6A0D7D3E6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jamienelson.com/pictures/advertising/advertising_03.jpg"/>
          <p:cNvPicPr>
            <a:picLocks noChangeAspect="1" noChangeArrowheads="1"/>
          </p:cNvPicPr>
          <p:nvPr/>
        </p:nvPicPr>
        <p:blipFill>
          <a:blip r:embed="rId2" cstate="print"/>
          <a:srcRect l="77516"/>
          <a:stretch>
            <a:fillRect/>
          </a:stretch>
        </p:blipFill>
        <p:spPr bwMode="auto">
          <a:xfrm>
            <a:off x="755576" y="620688"/>
            <a:ext cx="7519395" cy="5638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5589240"/>
            <a:ext cx="432048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600" dirty="0" smtClean="0"/>
              <a:t>Original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oes overlay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250392" cy="618779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5536" y="5661248"/>
            <a:ext cx="432048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600" dirty="0" smtClean="0"/>
              <a:t>Colour overlay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oes b + 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8712968" cy="653472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5536" y="5661248"/>
            <a:ext cx="432048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600" dirty="0" smtClean="0"/>
              <a:t>Black and White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oes dark leve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460432" cy="634532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23528" y="5805264"/>
            <a:ext cx="432048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600" dirty="0" smtClean="0"/>
              <a:t>Increase Levels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oes decrease leve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040" y="0"/>
            <a:ext cx="8604448" cy="645333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5536" y="5661248"/>
            <a:ext cx="432048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600" dirty="0" smtClean="0"/>
              <a:t>Decrease Levels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oes increase satu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484435" cy="636332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5536" y="5733256"/>
            <a:ext cx="432048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600" dirty="0" smtClean="0"/>
              <a:t>Increase Saturation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Lordswood Girls'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k.leadbetter</dc:creator>
  <cp:lastModifiedBy>Karen Leadbetter</cp:lastModifiedBy>
  <cp:revision>3</cp:revision>
  <dcterms:created xsi:type="dcterms:W3CDTF">2012-02-09T13:40:58Z</dcterms:created>
  <dcterms:modified xsi:type="dcterms:W3CDTF">2015-06-22T07:49:34Z</dcterms:modified>
</cp:coreProperties>
</file>