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3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43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9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3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8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34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4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42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61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21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20A6E-FFC3-40E8-8609-3D3948329901}" type="datetimeFigureOut">
              <a:rPr lang="en-GB" smtClean="0"/>
              <a:t>29/06/2016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360D-79E8-4796-902C-199E547444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7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96011"/>
            <a:ext cx="1586484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37112"/>
            <a:ext cx="1635252" cy="1572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199" y="2520469"/>
            <a:ext cx="1598676" cy="1572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875" y="529476"/>
            <a:ext cx="1525524" cy="14767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4463"/>
            <a:ext cx="1440180" cy="1476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516" y="4437112"/>
            <a:ext cx="1610868" cy="15255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758" y="613564"/>
            <a:ext cx="1586484" cy="1572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96962"/>
            <a:ext cx="1635252" cy="1511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99" y="4280140"/>
            <a:ext cx="1595628" cy="1729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870" y="301830"/>
            <a:ext cx="1548384" cy="151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4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01125"/>
              </p:ext>
            </p:extLst>
          </p:nvPr>
        </p:nvGraphicFramePr>
        <p:xfrm>
          <a:off x="107505" y="410594"/>
          <a:ext cx="9036495" cy="428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299"/>
                <a:gridCol w="1807299"/>
                <a:gridCol w="1807299"/>
                <a:gridCol w="1807299"/>
                <a:gridCol w="1807299"/>
              </a:tblGrid>
              <a:tr h="21426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26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686" y="4716358"/>
            <a:ext cx="1586484" cy="1633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437112"/>
            <a:ext cx="1635252" cy="1572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89" y="5257776"/>
            <a:ext cx="1598676" cy="1572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423" y="5281105"/>
            <a:ext cx="1525524" cy="14767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857" y="5079963"/>
            <a:ext cx="1440180" cy="14767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190" y="5103585"/>
            <a:ext cx="1610868" cy="15255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079963"/>
            <a:ext cx="1586484" cy="15727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661" y="4838278"/>
            <a:ext cx="1635252" cy="1511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845" y="4869160"/>
            <a:ext cx="1595628" cy="1729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869160"/>
            <a:ext cx="1548384" cy="151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7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Leadbetter</dc:creator>
  <cp:lastModifiedBy>Karen Leadbetter</cp:lastModifiedBy>
  <cp:revision>1</cp:revision>
  <dcterms:created xsi:type="dcterms:W3CDTF">2016-06-29T15:58:50Z</dcterms:created>
  <dcterms:modified xsi:type="dcterms:W3CDTF">2016-06-29T16:03:52Z</dcterms:modified>
</cp:coreProperties>
</file>