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7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7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2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3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6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00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6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9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82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2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0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8C24-2195-4E89-BD3C-EC5939D9F59C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1842-5C69-4E4D-81E7-09658F6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208912" cy="566738"/>
          </a:xfrm>
        </p:spPr>
        <p:txBody>
          <a:bodyPr/>
          <a:lstStyle/>
          <a:p>
            <a:r>
              <a:rPr lang="en-GB" dirty="0" smtClean="0"/>
              <a:t>Camera Shot/denotation: 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76265"/>
          </a:xfrm>
        </p:spPr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67544" y="4365104"/>
            <a:ext cx="8064896" cy="1807096"/>
          </a:xfrm>
        </p:spPr>
        <p:txBody>
          <a:bodyPr/>
          <a:lstStyle/>
          <a:p>
            <a:r>
              <a:rPr lang="en-GB" dirty="0" smtClean="0"/>
              <a:t>In what ways does this image suggest traditional male gender roles?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0007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645024"/>
            <a:ext cx="8208912" cy="566738"/>
          </a:xfrm>
        </p:spPr>
        <p:txBody>
          <a:bodyPr/>
          <a:lstStyle/>
          <a:p>
            <a:r>
              <a:rPr lang="en-GB" dirty="0" smtClean="0"/>
              <a:t>Camera Shot/denotation: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4221088"/>
            <a:ext cx="7776864" cy="1951112"/>
          </a:xfrm>
        </p:spPr>
        <p:txBody>
          <a:bodyPr/>
          <a:lstStyle/>
          <a:p>
            <a:r>
              <a:rPr lang="en-GB" dirty="0" smtClean="0"/>
              <a:t>In what ways does this shot suggest stereotypical male gender roles?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r="11180"/>
          <a:stretch>
            <a:fillRect/>
          </a:stretch>
        </p:blipFill>
        <p:spPr bwMode="auto">
          <a:xfrm>
            <a:off x="2339752" y="404664"/>
            <a:ext cx="4291880" cy="321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08912" cy="566738"/>
          </a:xfrm>
        </p:spPr>
        <p:txBody>
          <a:bodyPr/>
          <a:lstStyle/>
          <a:p>
            <a:r>
              <a:rPr lang="en-GB" dirty="0" smtClean="0"/>
              <a:t>Camera Shot/Denotation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4509120"/>
            <a:ext cx="8280920" cy="1663080"/>
          </a:xfrm>
        </p:spPr>
        <p:txBody>
          <a:bodyPr/>
          <a:lstStyle/>
          <a:p>
            <a:r>
              <a:rPr lang="en-GB" dirty="0" smtClean="0"/>
              <a:t>The boy has made a crown for his dad.  What does that suggest about male gender roles/the role of men in society?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r="11350"/>
          <a:stretch>
            <a:fillRect/>
          </a:stretch>
        </p:blipFill>
        <p:spPr bwMode="auto">
          <a:xfrm>
            <a:off x="2339752" y="620688"/>
            <a:ext cx="4523052" cy="33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4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80920" cy="566738"/>
          </a:xfrm>
        </p:spPr>
        <p:txBody>
          <a:bodyPr/>
          <a:lstStyle/>
          <a:p>
            <a:r>
              <a:rPr lang="en-GB" dirty="0" smtClean="0"/>
              <a:t>Camera Shot/Denotation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4149080"/>
            <a:ext cx="8208912" cy="2023120"/>
          </a:xfrm>
        </p:spPr>
        <p:txBody>
          <a:bodyPr/>
          <a:lstStyle/>
          <a:p>
            <a:r>
              <a:rPr lang="en-GB" dirty="0" smtClean="0"/>
              <a:t>What are they building?  How is the father dressed?  How does this reinforce traditional male gender roles?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r="11627"/>
          <a:stretch>
            <a:fillRect/>
          </a:stretch>
        </p:blipFill>
        <p:spPr bwMode="auto">
          <a:xfrm>
            <a:off x="2267744" y="548680"/>
            <a:ext cx="4042999" cy="30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29000"/>
            <a:ext cx="7992888" cy="566738"/>
          </a:xfrm>
        </p:spPr>
        <p:txBody>
          <a:bodyPr/>
          <a:lstStyle/>
          <a:p>
            <a:r>
              <a:rPr lang="en-GB" dirty="0" smtClean="0"/>
              <a:t>Camera shot/Denotation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4005064"/>
            <a:ext cx="7992888" cy="2167136"/>
          </a:xfrm>
        </p:spPr>
        <p:txBody>
          <a:bodyPr/>
          <a:lstStyle/>
          <a:p>
            <a:r>
              <a:rPr lang="en-GB" dirty="0" smtClean="0"/>
              <a:t>What kind of structure have they built?  How are they feeling? What does this suggest about men?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r="11826"/>
          <a:stretch>
            <a:fillRect/>
          </a:stretch>
        </p:blipFill>
        <p:spPr bwMode="auto">
          <a:xfrm>
            <a:off x="2627784" y="620688"/>
            <a:ext cx="3715816" cy="27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8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100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Camera Shot/denotation: </vt:lpstr>
      <vt:lpstr>Camera Shot/denotation: </vt:lpstr>
      <vt:lpstr>Camera Shot/Denotation</vt:lpstr>
      <vt:lpstr>Camera Shot/Denotation</vt:lpstr>
      <vt:lpstr>Camera shot/Denotation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Karen</cp:lastModifiedBy>
  <cp:revision>3</cp:revision>
  <dcterms:created xsi:type="dcterms:W3CDTF">2015-06-22T22:03:34Z</dcterms:created>
  <dcterms:modified xsi:type="dcterms:W3CDTF">2015-06-22T22:25:19Z</dcterms:modified>
</cp:coreProperties>
</file>