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382" y="-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DDAB-7813-4166-A71A-DDACB8B25860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52E22-F5FF-4C97-A4B6-1CF73150E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489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DDAB-7813-4166-A71A-DDACB8B25860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52E22-F5FF-4C97-A4B6-1CF73150E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18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DDAB-7813-4166-A71A-DDACB8B25860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52E22-F5FF-4C97-A4B6-1CF73150E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89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DDAB-7813-4166-A71A-DDACB8B25860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52E22-F5FF-4C97-A4B6-1CF73150E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44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DDAB-7813-4166-A71A-DDACB8B25860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52E22-F5FF-4C97-A4B6-1CF73150E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85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DDAB-7813-4166-A71A-DDACB8B25860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52E22-F5FF-4C97-A4B6-1CF73150E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2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DDAB-7813-4166-A71A-DDACB8B25860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52E22-F5FF-4C97-A4B6-1CF73150E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279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DDAB-7813-4166-A71A-DDACB8B25860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52E22-F5FF-4C97-A4B6-1CF73150E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23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DDAB-7813-4166-A71A-DDACB8B25860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52E22-F5FF-4C97-A4B6-1CF73150E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665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DDAB-7813-4166-A71A-DDACB8B25860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52E22-F5FF-4C97-A4B6-1CF73150E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57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DDAB-7813-4166-A71A-DDACB8B25860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52E22-F5FF-4C97-A4B6-1CF73150E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79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DDAB-7813-4166-A71A-DDACB8B25860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52E22-F5FF-4C97-A4B6-1CF73150E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3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620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595861"/>
          </a:xfrm>
        </p:spPr>
        <p:txBody>
          <a:bodyPr>
            <a:noAutofit/>
          </a:bodyPr>
          <a:lstStyle/>
          <a:p>
            <a:r>
              <a:rPr lang="en-GB" sz="2400" dirty="0" smtClean="0"/>
              <a:t>Lego Friends Advert – Let’s Build</a:t>
            </a:r>
            <a:br>
              <a:rPr lang="en-GB" sz="2400" dirty="0" smtClean="0"/>
            </a:br>
            <a:r>
              <a:rPr lang="en-GB" sz="2400" dirty="0" smtClean="0"/>
              <a:t>Name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136576"/>
            <a:ext cx="6172200" cy="77123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Describe what happens in the advertisement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Who is in the advertisement?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What sort of relationship do they have?  Give reasons for your answer.  You should refer to the actions and the voiceover.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What do they do with Lego?  How does this differ to the Lego Friends advert?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How would you say gender is represented in this advert?</a:t>
            </a:r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7274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76536"/>
            <a:ext cx="6172200" cy="80723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 smtClean="0"/>
              <a:t>Choose 4 images from the advert and print screen them.  Explain how camera and </a:t>
            </a:r>
            <a:r>
              <a:rPr lang="en-GB" sz="1600" dirty="0" err="1" smtClean="0"/>
              <a:t>mise</a:t>
            </a:r>
            <a:r>
              <a:rPr lang="en-GB" sz="1600" dirty="0" smtClean="0"/>
              <a:t> en scene in used in the advert to represent gender.</a:t>
            </a:r>
          </a:p>
          <a:p>
            <a:pPr marL="0" indent="0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53808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97</Words>
  <Application>Microsoft Office PowerPoint</Application>
  <PresentationFormat>A4 Paper (210x297 mm)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Lego Friends Advert – Let’s Build Name</vt:lpstr>
      <vt:lpstr>PowerPoint Presentation</vt:lpstr>
    </vt:vector>
  </TitlesOfParts>
  <Company>Lordswood Girls'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Leadbetter</dc:creator>
  <cp:lastModifiedBy>Karen Leadbetter</cp:lastModifiedBy>
  <cp:revision>1</cp:revision>
  <dcterms:created xsi:type="dcterms:W3CDTF">2015-06-15T15:05:32Z</dcterms:created>
  <dcterms:modified xsi:type="dcterms:W3CDTF">2015-06-15T15:09:37Z</dcterms:modified>
</cp:coreProperties>
</file>