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D847-B3C5-413D-8967-0EDF77D8689B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0FE4-00CE-49BF-A9F1-CA69DA2A2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learn a lot about the story from looking at the </a:t>
            </a:r>
            <a:r>
              <a:rPr lang="en-GB" baseline="0" dirty="0" err="1" smtClean="0"/>
              <a:t>mise</a:t>
            </a:r>
            <a:r>
              <a:rPr lang="en-GB" baseline="0" dirty="0" smtClean="0"/>
              <a:t> en scene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518D-0E6E-4DB5-95D4-BBD0312207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5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1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2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1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2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3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6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EE9C-4AF1-4A2F-887D-DAB52758D1B9}" type="datetimeFigureOut">
              <a:rPr lang="en-GB" smtClean="0"/>
              <a:pPr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65A6-F515-4764-8E99-B275889D7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0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40 P1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smtClean="0"/>
              <a:t>en 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2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6488"/>
            <a:ext cx="822960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124590" y="261549"/>
            <a:ext cx="5567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Let’s look at the </a:t>
            </a:r>
            <a:r>
              <a:rPr lang="en-US" dirty="0" err="1" smtClean="0">
                <a:solidFill>
                  <a:schemeClr val="tx1"/>
                </a:solidFill>
                <a:ea typeface="MS PGothic" pitchFamily="34" charset="-128"/>
              </a:rPr>
              <a:t>mise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 en scene in this scene from King Kong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195739" y="902970"/>
            <a:ext cx="549783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Setting</a:t>
            </a:r>
          </a:p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Jungle </a:t>
            </a: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= 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wild/dangerous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199" y="5212080"/>
            <a:ext cx="8242459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Costume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= </a:t>
            </a:r>
            <a:r>
              <a:rPr lang="en-US" altLang="ja-JP" dirty="0" smtClean="0">
                <a:solidFill>
                  <a:schemeClr val="tx1"/>
                </a:solidFill>
              </a:rPr>
              <a:t> wet nightclothes – </a:t>
            </a:r>
            <a:r>
              <a:rPr lang="en-US" altLang="ja-JP" smtClean="0">
                <a:solidFill>
                  <a:schemeClr val="tx1"/>
                </a:solidFill>
              </a:rPr>
              <a:t>old fashioned – </a:t>
            </a:r>
            <a:r>
              <a:rPr lang="en-US" altLang="ja-JP" dirty="0" smtClean="0">
                <a:solidFill>
                  <a:schemeClr val="tx1"/>
                </a:solidFill>
              </a:rPr>
              <a:t>the film is set in the past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vulnerable - also soiled suggesting signs of </a:t>
            </a:r>
            <a:r>
              <a:rPr lang="en-US" dirty="0" smtClean="0">
                <a:solidFill>
                  <a:schemeClr val="tx1"/>
                </a:solidFill>
              </a:rPr>
              <a:t> struggle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2948940" y="4126230"/>
            <a:ext cx="2297430" cy="1200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1565910" y="1440180"/>
            <a:ext cx="1040130" cy="17259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6470809" y="-125730"/>
            <a:ext cx="2537460" cy="18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Make up and Hair</a:t>
            </a: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, dirty, wet = 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suggest a struggle/being in a difficult situation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rot="10800000" flipH="1">
            <a:off x="5692140" y="1428750"/>
            <a:ext cx="778669" cy="101727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2944655" y="538549"/>
            <a:ext cx="2995498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Acting – her facial expression looks worried, she’s alone  which might suggest she is in danger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10800000">
            <a:off x="4442404" y="1473091"/>
            <a:ext cx="803966" cy="97292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6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8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68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68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4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  <p:bldP spid="38917" grpId="0" animBg="1"/>
      <p:bldP spid="38918" grpId="0" animBg="1"/>
      <p:bldP spid="38919" grpId="0" autoUpdateAnimBg="0"/>
      <p:bldP spid="38920" grpId="0" animBg="1"/>
      <p:bldP spid="10" grpId="0" autoUpdateAnimBg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Acting, Costume, Make-up and Hair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Acting, costume</a:t>
            </a:r>
            <a:r>
              <a:rPr lang="en-GB" b="1" dirty="0"/>
              <a:t>, hair and make–up </a:t>
            </a:r>
            <a:r>
              <a:rPr lang="en-GB" b="1" dirty="0" smtClean="0"/>
              <a:t>signal to the audience: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time period the film is set </a:t>
            </a:r>
            <a:r>
              <a:rPr lang="en-GB" dirty="0" smtClean="0"/>
              <a:t>in</a:t>
            </a:r>
          </a:p>
          <a:p>
            <a:pPr lvl="1"/>
            <a:r>
              <a:rPr lang="en-GB" dirty="0" smtClean="0"/>
              <a:t>How important the character is</a:t>
            </a:r>
          </a:p>
          <a:p>
            <a:pPr lvl="1"/>
            <a:r>
              <a:rPr lang="en-GB" dirty="0" smtClean="0"/>
              <a:t>The character’s job/purpose</a:t>
            </a:r>
          </a:p>
          <a:p>
            <a:pPr lvl="1"/>
            <a:r>
              <a:rPr lang="en-GB" dirty="0" smtClean="0"/>
              <a:t>What social group they belong to</a:t>
            </a:r>
          </a:p>
          <a:p>
            <a:pPr lvl="1"/>
            <a:r>
              <a:rPr lang="en-GB" dirty="0" smtClean="0"/>
              <a:t>What kind of character they are – villain, hero etc.</a:t>
            </a:r>
          </a:p>
          <a:p>
            <a:r>
              <a:rPr lang="en-GB" dirty="0" smtClean="0"/>
              <a:t>Characters can alter their clothes and actions to suggest a change in any of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1956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Identify the </a:t>
            </a:r>
            <a:r>
              <a:rPr lang="en-GB" dirty="0" err="1" smtClean="0"/>
              <a:t>mise</a:t>
            </a:r>
            <a:r>
              <a:rPr lang="en-GB" dirty="0" smtClean="0"/>
              <a:t>-en-scène in a still from a film and think about the message that it might give to the audience. Remember to think about the </a:t>
            </a:r>
            <a:r>
              <a:rPr lang="en-GB" dirty="0" smtClean="0">
                <a:solidFill>
                  <a:srgbClr val="FF0000"/>
                </a:solidFill>
              </a:rPr>
              <a:t>denotation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connotation</a:t>
            </a:r>
            <a:r>
              <a:rPr lang="en-GB" dirty="0" smtClean="0"/>
              <a:t> of symbols/images.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Downloads\13-assassins-st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7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Downloads\babadoo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66887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:\Download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6" y="1412776"/>
            <a:ext cx="5982172" cy="39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9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Downloads\46ca9bb5cf06e3cf_the-gambler.xxxlarge_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325"/>
            <a:ext cx="7560840" cy="50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7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Denotation and Connotation</a:t>
            </a:r>
            <a:endParaRPr lang="en-GB" dirty="0"/>
          </a:p>
        </p:txBody>
      </p:sp>
      <p:pic>
        <p:nvPicPr>
          <p:cNvPr id="1026" name="Picture 2" descr="http://curezone.com/upload/Members/New_Members/red_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808306" cy="23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168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can you see in the picture?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rose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624" y="31409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does a rose suggest?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11406" y="316636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36510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Denotation</a:t>
            </a:r>
            <a:r>
              <a:rPr lang="en-GB" sz="2800" dirty="0" smtClean="0"/>
              <a:t> is what we can see in an image.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Connotation</a:t>
            </a:r>
            <a:r>
              <a:rPr lang="en-GB" sz="2800" dirty="0" smtClean="0"/>
              <a:t> is the meaning we associate with that object.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62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denotation and connotation of the following images?</a:t>
            </a:r>
            <a:endParaRPr lang="en-GB" dirty="0"/>
          </a:p>
        </p:txBody>
      </p:sp>
      <p:pic>
        <p:nvPicPr>
          <p:cNvPr id="2050" name="Picture 2" descr="http://www.1000flags.co.uk/ekmps/shops/1000flagsuk/images/pirate-skull-and-crossbones-jolly-roger-flag-1377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248472" cy="31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i7aYkts37WI/To2FaJThnqI/AAAAAAAAABU/JCLVjJmcqqw/s320/d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t0.gstatic.com/images?q=tbn:ANd9GcSizkWIAxgZk-Ik1LTDs0YKdFc7KF-uJkykV40XZqtz5TqYhJ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72" y="1700808"/>
            <a:ext cx="1753328" cy="32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8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trainingzone.co.uk/sites/default/files/images/he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7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Mise-en-Scène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Everything in the scene</a:t>
            </a:r>
          </a:p>
          <a:p>
            <a:pPr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C L A M P S</a:t>
            </a:r>
          </a:p>
          <a:p>
            <a:pPr algn="ctr">
              <a:buNone/>
            </a:pP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3000372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C</a:t>
            </a:r>
            <a:r>
              <a:rPr lang="en-GB" sz="3600" dirty="0" smtClean="0"/>
              <a:t>ostume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L</a:t>
            </a:r>
            <a:r>
              <a:rPr lang="en-GB" sz="3600" dirty="0" smtClean="0"/>
              <a:t>ighting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A</a:t>
            </a:r>
            <a:r>
              <a:rPr lang="en-GB" sz="3600" dirty="0" smtClean="0"/>
              <a:t>cting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M</a:t>
            </a:r>
            <a:r>
              <a:rPr lang="en-GB" sz="3600" dirty="0" smtClean="0"/>
              <a:t>ake up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P</a:t>
            </a:r>
            <a:r>
              <a:rPr lang="en-GB" sz="3600" dirty="0" smtClean="0"/>
              <a:t>rops 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</a:t>
            </a:r>
            <a:r>
              <a:rPr lang="en-GB" sz="3600" dirty="0" smtClean="0"/>
              <a:t>etting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Mise-en-Scène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Everything that you seen in the image has been carefully chosen to give the audience a message. You have to think about what this message is.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How </a:t>
            </a:r>
            <a:r>
              <a:rPr lang="en-GB" sz="4000" dirty="0" err="1"/>
              <a:t>mise</a:t>
            </a:r>
            <a:r>
              <a:rPr lang="en-GB" sz="4000" dirty="0"/>
              <a:t> en scene </a:t>
            </a:r>
            <a:br>
              <a:rPr lang="en-GB" sz="4000" dirty="0"/>
            </a:br>
            <a:r>
              <a:rPr lang="en-GB" sz="4000" dirty="0"/>
              <a:t>helps </a:t>
            </a:r>
            <a:r>
              <a:rPr lang="en-GB" sz="4000" dirty="0" smtClean="0"/>
              <a:t>the audience to understand the film</a:t>
            </a:r>
            <a:endParaRPr lang="en-GB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4400" dirty="0">
                <a:solidFill>
                  <a:srgbClr val="FF0000"/>
                </a:solidFill>
              </a:rPr>
              <a:t>A</a:t>
            </a:r>
            <a:r>
              <a:rPr lang="en-GB" sz="3600" dirty="0"/>
              <a:t>tmosphere </a:t>
            </a:r>
            <a:r>
              <a:rPr lang="en-GB" sz="3600" dirty="0" smtClean="0"/>
              <a:t> - the mood</a:t>
            </a:r>
            <a:endParaRPr lang="en-GB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4400" dirty="0">
                <a:solidFill>
                  <a:srgbClr val="FF0000"/>
                </a:solidFill>
              </a:rPr>
              <a:t>C</a:t>
            </a:r>
            <a:r>
              <a:rPr lang="en-GB" sz="3600" dirty="0"/>
              <a:t>haracter </a:t>
            </a:r>
            <a:r>
              <a:rPr lang="en-GB" sz="3600" dirty="0" smtClean="0"/>
              <a:t>– what the character is like</a:t>
            </a:r>
            <a:endParaRPr lang="en-GB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4400" dirty="0">
                <a:solidFill>
                  <a:srgbClr val="FF0000"/>
                </a:solidFill>
              </a:rPr>
              <a:t>T</a:t>
            </a:r>
            <a:r>
              <a:rPr lang="en-GB" sz="3600" dirty="0"/>
              <a:t>ime </a:t>
            </a:r>
            <a:r>
              <a:rPr lang="en-GB" sz="3600" dirty="0" smtClean="0"/>
              <a:t>and Place – where and when the film takes place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Idea of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4400" dirty="0" smtClean="0">
                <a:solidFill>
                  <a:srgbClr val="FF0000"/>
                </a:solidFill>
              </a:rPr>
              <a:t>N</a:t>
            </a:r>
            <a:r>
              <a:rPr lang="en-GB" sz="3600" dirty="0" smtClean="0"/>
              <a:t>arrative – the story</a:t>
            </a:r>
            <a:endParaRPr lang="en-GB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4400" dirty="0" smtClean="0">
                <a:solidFill>
                  <a:srgbClr val="FF0000"/>
                </a:solidFill>
              </a:rPr>
              <a:t>G</a:t>
            </a:r>
            <a:r>
              <a:rPr lang="en-GB" sz="3600" dirty="0" smtClean="0"/>
              <a:t>enre – what type of film it is for example romance, horror</a:t>
            </a:r>
            <a:endParaRPr lang="en-GB" sz="3600" dirty="0"/>
          </a:p>
          <a:p>
            <a:pPr>
              <a:lnSpc>
                <a:spcPct val="90000"/>
              </a:lnSpc>
              <a:buFontTx/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038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308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40 P1</vt:lpstr>
      <vt:lpstr>Denotation and Connotation</vt:lpstr>
      <vt:lpstr>What is the denotation and connotation of the following images?</vt:lpstr>
      <vt:lpstr>PowerPoint Presentation</vt:lpstr>
      <vt:lpstr>PowerPoint Presentation</vt:lpstr>
      <vt:lpstr>PowerPoint Presentation</vt:lpstr>
      <vt:lpstr>Mise-en-Scène</vt:lpstr>
      <vt:lpstr>Mise-en-Scène</vt:lpstr>
      <vt:lpstr>How mise en scene  helps the audience to understand the film</vt:lpstr>
      <vt:lpstr>PowerPoint Presentation</vt:lpstr>
      <vt:lpstr>Acting, Costume, Make-up and Hair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Lordswood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2</dc:title>
  <dc:creator>Victoria Price</dc:creator>
  <cp:lastModifiedBy>R.Honeybourne</cp:lastModifiedBy>
  <cp:revision>12</cp:revision>
  <dcterms:created xsi:type="dcterms:W3CDTF">2013-03-05T13:17:33Z</dcterms:created>
  <dcterms:modified xsi:type="dcterms:W3CDTF">2015-01-23T14:36:15Z</dcterms:modified>
</cp:coreProperties>
</file>